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notesSlides/notesSlide21.xml" ContentType="application/vnd.openxmlformats-officedocument.presentationml.notesSlide+xml"/>
  <Override PartName="/ppt/notesSlides/notesSlide11.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notesSlides/notesSlide12.xml" ContentType="application/vnd.openxmlformats-officedocument.presentationml.notesSlide+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17.xml" ContentType="application/vnd.openxmlformats-officedocument.presentationml.notesSlide+xml"/>
  <Override PartName="/ppt/notesSlides/notesSlide19.xml" ContentType="application/vnd.openxmlformats-officedocument.presentationml.notesSlide+xml"/>
  <Override PartName="/ppt/notesSlides/notesSlide13.xml" ContentType="application/vnd.openxmlformats-officedocument.presentationml.notesSlide+xml"/>
  <Override PartName="/ppt/notesSlides/notesSlide1.xml" ContentType="application/vnd.openxmlformats-officedocument.presentationml.notesSlide+xml"/>
  <Override PartName="/ppt/notesSlides/notesSlide18.xml" ContentType="application/vnd.openxmlformats-officedocument.presentationml.notesSlide+xml"/>
  <Override PartName="/ppt/notesSlides/notesSlide14.xml" ContentType="application/vnd.openxmlformats-officedocument.presentationml.notesSlide+xml"/>
  <Override PartName="/ppt/notesSlides/notesSlide26.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25.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6.xml" ContentType="application/vnd.openxmlformats-officedocument.presentationml.notesSlide+xml"/>
  <Override PartName="/ppt/notesSlides/notesSlide8.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22.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ppt/tags/tag16.xml" ContentType="application/vnd.openxmlformats-officedocument.presentationml.tags+xml"/>
  <Override PartName="/ppt/tags/tag31.xml" ContentType="application/vnd.openxmlformats-officedocument.presentationml.tags+xml"/>
  <Override PartName="/ppt/tags/tag23.xml" ContentType="application/vnd.openxmlformats-officedocument.presentationml.tags+xml"/>
  <Override PartName="/ppt/tags/tag15.xml" ContentType="application/vnd.openxmlformats-officedocument.presentationml.tags+xml"/>
  <Override PartName="/ppt/tags/tag14.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3.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4.xml" ContentType="application/vnd.openxmlformats-officedocument.presentationml.tags+xml"/>
  <Override PartName="/ppt/tags/tag2.xml" ContentType="application/vnd.openxmlformats-officedocument.presentationml.tags+xml"/>
  <Override PartName="/ppt/tags/tag1.xml" ContentType="application/vnd.openxmlformats-officedocument.presentationml.tags+xml"/>
  <Override PartName="/ppt/tags/tag3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26.xml" ContentType="application/vnd.openxmlformats-officedocument.presentationml.tags+xml"/>
  <Override PartName="/ppt/tags/tag20.xml" ContentType="application/vnd.openxmlformats-officedocument.presentationml.tags+xml"/>
  <Override PartName="/docProps/custom.xml" ContentType="application/vnd.openxmlformats-officedocument.custom-properties+xml"/>
  <Override PartName="/ppt/tags/tag24.xml" ContentType="application/vnd.openxmlformats-officedocument.presentationml.tags+xml"/>
  <Override PartName="/ppt/tags/tag33.xml" ContentType="application/vnd.openxmlformats-officedocument.presentationml.tags+xml"/>
  <Override PartName="/ppt/tags/tag22.xml" ContentType="application/vnd.openxmlformats-officedocument.presentationml.tags+xml"/>
  <Override PartName="/ppt/tags/tag25.xml" ContentType="application/vnd.openxmlformats-officedocument.presentationml.tags+xml"/>
  <Override PartName="/ppt/tags/tag27.xml" ContentType="application/vnd.openxmlformats-officedocument.presentationml.tags+xml"/>
  <Override PartName="/ppt/tags/tag19.xml" ContentType="application/vnd.openxmlformats-officedocument.presentationml.tags+xml"/>
  <Override PartName="/ppt/tags/tag28.xml" ContentType="application/vnd.openxmlformats-officedocument.presentationml.tags+xml"/>
  <Override PartName="/ppt/tags/tag18.xml" ContentType="application/vnd.openxmlformats-officedocument.presentationml.tags+xml"/>
  <Override PartName="/ppt/tags/tag29.xml" ContentType="application/vnd.openxmlformats-officedocument.presentationml.tags+xml"/>
  <Override PartName="/ppt/tags/tag17.xml" ContentType="application/vnd.openxmlformats-officedocument.presentationml.tags+xml"/>
  <Override PartName="/ppt/tags/tag21.xml" ContentType="application/vnd.openxmlformats-officedocument.presentationml.tags+xml"/>
  <Override PartName="/ppt/tags/tag30.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50" r:id="rId1"/>
  </p:sldMasterIdLst>
  <p:notesMasterIdLst>
    <p:notesMasterId r:id="rId28"/>
  </p:notesMasterIdLst>
  <p:handoutMasterIdLst>
    <p:handoutMasterId r:id="rId29"/>
  </p:handoutMasterIdLst>
  <p:sldIdLst>
    <p:sldId id="540" r:id="rId2"/>
    <p:sldId id="609" r:id="rId3"/>
    <p:sldId id="577" r:id="rId4"/>
    <p:sldId id="617" r:id="rId5"/>
    <p:sldId id="618" r:id="rId6"/>
    <p:sldId id="658" r:id="rId7"/>
    <p:sldId id="608" r:id="rId8"/>
    <p:sldId id="551" r:id="rId9"/>
    <p:sldId id="624" r:id="rId10"/>
    <p:sldId id="573" r:id="rId11"/>
    <p:sldId id="650" r:id="rId12"/>
    <p:sldId id="626" r:id="rId13"/>
    <p:sldId id="627" r:id="rId14"/>
    <p:sldId id="628" r:id="rId15"/>
    <p:sldId id="632" r:id="rId16"/>
    <p:sldId id="647" r:id="rId17"/>
    <p:sldId id="633" r:id="rId18"/>
    <p:sldId id="635" r:id="rId19"/>
    <p:sldId id="636" r:id="rId20"/>
    <p:sldId id="637" r:id="rId21"/>
    <p:sldId id="638" r:id="rId22"/>
    <p:sldId id="639" r:id="rId23"/>
    <p:sldId id="640" r:id="rId24"/>
    <p:sldId id="641" r:id="rId25"/>
    <p:sldId id="643" r:id="rId26"/>
    <p:sldId id="570" r:id="rId27"/>
  </p:sldIdLst>
  <p:sldSz cx="9144000" cy="6858000" type="screen4x3"/>
  <p:notesSz cx="7315200" cy="9601200"/>
  <p:custDataLst>
    <p:tags r:id="rId30"/>
  </p:custDataLst>
  <p:defaultTextStyle>
    <a:defPPr>
      <a:defRPr lang="en-US"/>
    </a:defPPr>
    <a:lvl1pPr algn="l" rtl="0" fontAlgn="base">
      <a:spcBef>
        <a:spcPct val="0"/>
      </a:spcBef>
      <a:spcAft>
        <a:spcPct val="0"/>
      </a:spcAft>
      <a:defRPr sz="1200" kern="1200">
        <a:solidFill>
          <a:schemeClr val="tx1"/>
        </a:solidFill>
        <a:latin typeface="Trebuchet MS" pitchFamily="34" charset="0"/>
        <a:ea typeface="+mn-ea"/>
        <a:cs typeface="Arial" charset="0"/>
      </a:defRPr>
    </a:lvl1pPr>
    <a:lvl2pPr marL="457200" algn="l" rtl="0" fontAlgn="base">
      <a:spcBef>
        <a:spcPct val="0"/>
      </a:spcBef>
      <a:spcAft>
        <a:spcPct val="0"/>
      </a:spcAft>
      <a:defRPr sz="1200" kern="1200">
        <a:solidFill>
          <a:schemeClr val="tx1"/>
        </a:solidFill>
        <a:latin typeface="Trebuchet MS" pitchFamily="34" charset="0"/>
        <a:ea typeface="+mn-ea"/>
        <a:cs typeface="Arial" charset="0"/>
      </a:defRPr>
    </a:lvl2pPr>
    <a:lvl3pPr marL="914400" algn="l" rtl="0" fontAlgn="base">
      <a:spcBef>
        <a:spcPct val="0"/>
      </a:spcBef>
      <a:spcAft>
        <a:spcPct val="0"/>
      </a:spcAft>
      <a:defRPr sz="1200" kern="1200">
        <a:solidFill>
          <a:schemeClr val="tx1"/>
        </a:solidFill>
        <a:latin typeface="Trebuchet MS" pitchFamily="34" charset="0"/>
        <a:ea typeface="+mn-ea"/>
        <a:cs typeface="Arial" charset="0"/>
      </a:defRPr>
    </a:lvl3pPr>
    <a:lvl4pPr marL="1371600" algn="l" rtl="0" fontAlgn="base">
      <a:spcBef>
        <a:spcPct val="0"/>
      </a:spcBef>
      <a:spcAft>
        <a:spcPct val="0"/>
      </a:spcAft>
      <a:defRPr sz="1200" kern="1200">
        <a:solidFill>
          <a:schemeClr val="tx1"/>
        </a:solidFill>
        <a:latin typeface="Trebuchet MS" pitchFamily="34" charset="0"/>
        <a:ea typeface="+mn-ea"/>
        <a:cs typeface="Arial" charset="0"/>
      </a:defRPr>
    </a:lvl4pPr>
    <a:lvl5pPr marL="1828800" algn="l" rtl="0" fontAlgn="base">
      <a:spcBef>
        <a:spcPct val="0"/>
      </a:spcBef>
      <a:spcAft>
        <a:spcPct val="0"/>
      </a:spcAft>
      <a:defRPr sz="1200" kern="1200">
        <a:solidFill>
          <a:schemeClr val="tx1"/>
        </a:solidFill>
        <a:latin typeface="Trebuchet MS" pitchFamily="34" charset="0"/>
        <a:ea typeface="+mn-ea"/>
        <a:cs typeface="Arial" charset="0"/>
      </a:defRPr>
    </a:lvl5pPr>
    <a:lvl6pPr marL="2286000" algn="l" defTabSz="914400" rtl="0" eaLnBrk="1" latinLnBrk="0" hangingPunct="1">
      <a:defRPr sz="1200" kern="1200">
        <a:solidFill>
          <a:schemeClr val="tx1"/>
        </a:solidFill>
        <a:latin typeface="Trebuchet MS" pitchFamily="34" charset="0"/>
        <a:ea typeface="+mn-ea"/>
        <a:cs typeface="Arial" charset="0"/>
      </a:defRPr>
    </a:lvl6pPr>
    <a:lvl7pPr marL="2743200" algn="l" defTabSz="914400" rtl="0" eaLnBrk="1" latinLnBrk="0" hangingPunct="1">
      <a:defRPr sz="1200" kern="1200">
        <a:solidFill>
          <a:schemeClr val="tx1"/>
        </a:solidFill>
        <a:latin typeface="Trebuchet MS" pitchFamily="34" charset="0"/>
        <a:ea typeface="+mn-ea"/>
        <a:cs typeface="Arial" charset="0"/>
      </a:defRPr>
    </a:lvl7pPr>
    <a:lvl8pPr marL="3200400" algn="l" defTabSz="914400" rtl="0" eaLnBrk="1" latinLnBrk="0" hangingPunct="1">
      <a:defRPr sz="1200" kern="1200">
        <a:solidFill>
          <a:schemeClr val="tx1"/>
        </a:solidFill>
        <a:latin typeface="Trebuchet MS" pitchFamily="34" charset="0"/>
        <a:ea typeface="+mn-ea"/>
        <a:cs typeface="Arial" charset="0"/>
      </a:defRPr>
    </a:lvl8pPr>
    <a:lvl9pPr marL="3657600" algn="l" defTabSz="914400" rtl="0" eaLnBrk="1" latinLnBrk="0" hangingPunct="1">
      <a:defRPr sz="1200" kern="1200">
        <a:solidFill>
          <a:schemeClr val="tx1"/>
        </a:solidFill>
        <a:latin typeface="Trebuchet MS" pitchFamily="34" charset="0"/>
        <a:ea typeface="+mn-ea"/>
        <a:cs typeface="Arial" charset="0"/>
      </a:defRPr>
    </a:lvl9pPr>
  </p:defaultTextStyle>
  <p:extLst>
    <p:ext uri="{EFAFB233-063F-42B5-8137-9DF3F51BA10A}">
      <p15:sldGuideLst xmlns:p15="http://schemas.microsoft.com/office/powerpoint/2012/main">
        <p15:guide id="1" orient="horz" pos="3950">
          <p15:clr>
            <a:srgbClr val="A4A3A4"/>
          </p15:clr>
        </p15:guide>
        <p15:guide id="2" pos="2257">
          <p15:clr>
            <a:srgbClr val="A4A3A4"/>
          </p15:clr>
        </p15:guide>
        <p15:guide id="3" pos="4174">
          <p15:clr>
            <a:srgbClr val="A4A3A4"/>
          </p15:clr>
        </p15:guide>
      </p15:sldGuideLst>
    </p:ext>
    <p:ext uri="{2D200454-40CA-4A62-9FC3-DE9A4176ACB9}">
      <p15:notesGuideLst xmlns:p15="http://schemas.microsoft.com/office/powerpoint/2012/main">
        <p15:guide id="1" orient="horz" pos="3025"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2060"/>
    <a:srgbClr val="000000"/>
    <a:srgbClr val="00516F"/>
    <a:srgbClr val="C1E0FF"/>
    <a:srgbClr val="0056AC"/>
    <a:srgbClr val="B5ECF9"/>
    <a:srgbClr val="0071E2"/>
    <a:srgbClr val="E0F3F4"/>
    <a:srgbClr val="8BC5FF"/>
    <a:srgbClr val="5DAE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33" autoAdjust="0"/>
    <p:restoredTop sz="95933" autoAdjust="0"/>
  </p:normalViewPr>
  <p:slideViewPr>
    <p:cSldViewPr snapToGrid="0">
      <p:cViewPr varScale="1">
        <p:scale>
          <a:sx n="50" d="100"/>
          <a:sy n="50" d="100"/>
        </p:scale>
        <p:origin x="634" y="29"/>
      </p:cViewPr>
      <p:guideLst>
        <p:guide orient="horz" pos="3950"/>
        <p:guide pos="2257"/>
        <p:guide pos="417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80" d="100"/>
          <a:sy n="80" d="100"/>
        </p:scale>
        <p:origin x="3804" y="132"/>
      </p:cViewPr>
      <p:guideLst>
        <p:guide orient="horz" pos="3025"/>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customXml" Target="../customXml/item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Grp="1" noChangeArrowheads="1"/>
          </p:cNvSpPr>
          <p:nvPr>
            <p:ph type="hdr" sz="quarter"/>
          </p:nvPr>
        </p:nvSpPr>
        <p:spPr bwMode="auto">
          <a:xfrm>
            <a:off x="0" y="0"/>
            <a:ext cx="3169920" cy="480388"/>
          </a:xfrm>
          <a:prstGeom prst="rect">
            <a:avLst/>
          </a:prstGeom>
          <a:noFill/>
          <a:ln w="9525">
            <a:noFill/>
            <a:miter lim="800000"/>
            <a:headEnd/>
            <a:tailEnd/>
          </a:ln>
          <a:effectLst/>
        </p:spPr>
        <p:txBody>
          <a:bodyPr vert="horz" wrap="square" lIns="95914" tIns="47958" rIns="95914" bIns="47958" numCol="1" anchor="t" anchorCtr="0" compatLnSpc="1">
            <a:prstTxWarp prst="textNoShape">
              <a:avLst/>
            </a:prstTxWarp>
          </a:bodyPr>
          <a:lstStyle>
            <a:lvl1pPr defTabSz="959746">
              <a:defRPr>
                <a:latin typeface="Arial" charset="0"/>
                <a:cs typeface="+mn-cs"/>
              </a:defRPr>
            </a:lvl1pPr>
          </a:lstStyle>
          <a:p>
            <a:pPr>
              <a:defRPr/>
            </a:pPr>
            <a:endParaRPr lang="en-US" dirty="0"/>
          </a:p>
        </p:txBody>
      </p:sp>
      <p:sp>
        <p:nvSpPr>
          <p:cNvPr id="225283" name="Rectangle 3"/>
          <p:cNvSpPr>
            <a:spLocks noGrp="1" noChangeArrowheads="1"/>
          </p:cNvSpPr>
          <p:nvPr>
            <p:ph type="dt" sz="quarter" idx="1"/>
          </p:nvPr>
        </p:nvSpPr>
        <p:spPr bwMode="auto">
          <a:xfrm>
            <a:off x="4143587" y="0"/>
            <a:ext cx="3169920" cy="480388"/>
          </a:xfrm>
          <a:prstGeom prst="rect">
            <a:avLst/>
          </a:prstGeom>
          <a:noFill/>
          <a:ln w="9525">
            <a:noFill/>
            <a:miter lim="800000"/>
            <a:headEnd/>
            <a:tailEnd/>
          </a:ln>
          <a:effectLst/>
        </p:spPr>
        <p:txBody>
          <a:bodyPr vert="horz" wrap="square" lIns="95914" tIns="47958" rIns="95914" bIns="47958" numCol="1" anchor="t" anchorCtr="0" compatLnSpc="1">
            <a:prstTxWarp prst="textNoShape">
              <a:avLst/>
            </a:prstTxWarp>
          </a:bodyPr>
          <a:lstStyle>
            <a:lvl1pPr algn="r" defTabSz="959746">
              <a:defRPr>
                <a:latin typeface="Arial" charset="0"/>
                <a:cs typeface="+mn-cs"/>
              </a:defRPr>
            </a:lvl1pPr>
          </a:lstStyle>
          <a:p>
            <a:pPr>
              <a:defRPr/>
            </a:pPr>
            <a:endParaRPr lang="en-US" dirty="0"/>
          </a:p>
        </p:txBody>
      </p:sp>
      <p:sp>
        <p:nvSpPr>
          <p:cNvPr id="225284" name="Rectangle 4"/>
          <p:cNvSpPr>
            <a:spLocks noGrp="1" noChangeArrowheads="1"/>
          </p:cNvSpPr>
          <p:nvPr>
            <p:ph type="ftr" sz="quarter" idx="2"/>
          </p:nvPr>
        </p:nvSpPr>
        <p:spPr bwMode="auto">
          <a:xfrm>
            <a:off x="0" y="9119173"/>
            <a:ext cx="3169920" cy="480388"/>
          </a:xfrm>
          <a:prstGeom prst="rect">
            <a:avLst/>
          </a:prstGeom>
          <a:noFill/>
          <a:ln w="9525">
            <a:noFill/>
            <a:miter lim="800000"/>
            <a:headEnd/>
            <a:tailEnd/>
          </a:ln>
          <a:effectLst/>
        </p:spPr>
        <p:txBody>
          <a:bodyPr vert="horz" wrap="square" lIns="95914" tIns="47958" rIns="95914" bIns="47958" numCol="1" anchor="b" anchorCtr="0" compatLnSpc="1">
            <a:prstTxWarp prst="textNoShape">
              <a:avLst/>
            </a:prstTxWarp>
          </a:bodyPr>
          <a:lstStyle>
            <a:lvl1pPr defTabSz="959746">
              <a:defRPr>
                <a:latin typeface="Arial" charset="0"/>
                <a:cs typeface="+mn-cs"/>
              </a:defRPr>
            </a:lvl1pPr>
          </a:lstStyle>
          <a:p>
            <a:pPr>
              <a:defRPr/>
            </a:pPr>
            <a:endParaRPr lang="en-US" dirty="0"/>
          </a:p>
        </p:txBody>
      </p:sp>
      <p:sp>
        <p:nvSpPr>
          <p:cNvPr id="225285" name="Rectangle 5"/>
          <p:cNvSpPr>
            <a:spLocks noGrp="1" noChangeArrowheads="1"/>
          </p:cNvSpPr>
          <p:nvPr>
            <p:ph type="sldNum" sz="quarter" idx="3"/>
          </p:nvPr>
        </p:nvSpPr>
        <p:spPr bwMode="auto">
          <a:xfrm>
            <a:off x="4143587" y="9119173"/>
            <a:ext cx="3169920" cy="480388"/>
          </a:xfrm>
          <a:prstGeom prst="rect">
            <a:avLst/>
          </a:prstGeom>
          <a:noFill/>
          <a:ln w="9525">
            <a:noFill/>
            <a:miter lim="800000"/>
            <a:headEnd/>
            <a:tailEnd/>
          </a:ln>
          <a:effectLst/>
        </p:spPr>
        <p:txBody>
          <a:bodyPr vert="horz" wrap="square" lIns="95914" tIns="47958" rIns="95914" bIns="47958" numCol="1" anchor="b" anchorCtr="0" compatLnSpc="1">
            <a:prstTxWarp prst="textNoShape">
              <a:avLst/>
            </a:prstTxWarp>
          </a:bodyPr>
          <a:lstStyle>
            <a:lvl1pPr algn="r" defTabSz="959746">
              <a:defRPr>
                <a:latin typeface="Arial" charset="0"/>
                <a:cs typeface="+mn-cs"/>
              </a:defRPr>
            </a:lvl1pPr>
          </a:lstStyle>
          <a:p>
            <a:pPr>
              <a:defRPr/>
            </a:pPr>
            <a:fld id="{BCBC982F-AA4E-4E17-9BE3-FCD2E928B630}" type="slidenum">
              <a:rPr lang="en-US"/>
              <a:pPr>
                <a:defRPr/>
              </a:pPr>
              <a:t>‹#›</a:t>
            </a:fld>
            <a:endParaRPr lang="en-US" dirty="0"/>
          </a:p>
        </p:txBody>
      </p:sp>
    </p:spTree>
    <p:extLst>
      <p:ext uri="{BB962C8B-B14F-4D97-AF65-F5344CB8AC3E}">
        <p14:creationId xmlns:p14="http://schemas.microsoft.com/office/powerpoint/2010/main" val="176709006"/>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4"/>
          <p:cNvSpPr>
            <a:spLocks noGrp="1" noRot="1" noChangeAspect="1" noChangeArrowheads="1" noTextEdit="1"/>
          </p:cNvSpPr>
          <p:nvPr>
            <p:ph type="sldImg" idx="2"/>
          </p:nvPr>
        </p:nvSpPr>
        <p:spPr bwMode="auto">
          <a:xfrm>
            <a:off x="2005013" y="471488"/>
            <a:ext cx="3305175" cy="24796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390144" y="3116455"/>
            <a:ext cx="6534912" cy="6044034"/>
          </a:xfrm>
          <a:prstGeom prst="rect">
            <a:avLst/>
          </a:prstGeom>
          <a:noFill/>
          <a:ln w="9525">
            <a:noFill/>
            <a:miter lim="800000"/>
            <a:headEnd/>
            <a:tailEnd/>
          </a:ln>
          <a:effectLst/>
        </p:spPr>
        <p:txBody>
          <a:bodyPr vert="horz" wrap="square" lIns="96633" tIns="48317" rIns="96633" bIns="48317"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150" name="Rectangle 6"/>
          <p:cNvSpPr>
            <a:spLocks noGrp="1" noChangeArrowheads="1"/>
          </p:cNvSpPr>
          <p:nvPr>
            <p:ph type="ftr" sz="quarter" idx="4"/>
          </p:nvPr>
        </p:nvSpPr>
        <p:spPr bwMode="auto">
          <a:xfrm>
            <a:off x="1755648" y="9160489"/>
            <a:ext cx="3803904" cy="377752"/>
          </a:xfrm>
          <a:prstGeom prst="rect">
            <a:avLst/>
          </a:prstGeom>
          <a:noFill/>
          <a:ln w="9525">
            <a:noFill/>
            <a:miter lim="800000"/>
            <a:headEnd/>
            <a:tailEnd/>
          </a:ln>
          <a:effectLst/>
        </p:spPr>
        <p:txBody>
          <a:bodyPr vert="horz" wrap="square" lIns="96633" tIns="48317" rIns="96633" bIns="48317" numCol="1" anchor="t" anchorCtr="0" compatLnSpc="1">
            <a:prstTxWarp prst="textNoShape">
              <a:avLst/>
            </a:prstTxWarp>
          </a:bodyPr>
          <a:lstStyle>
            <a:lvl1pPr defTabSz="966432">
              <a:defRPr sz="1000">
                <a:latin typeface="Arial" panose="020B0604020202020204" pitchFamily="34" charset="0"/>
                <a:cs typeface="Arial" panose="020B0604020202020204" pitchFamily="34" charset="0"/>
              </a:defRPr>
            </a:lvl1pPr>
          </a:lstStyle>
          <a:p>
            <a:pPr algn="ctr">
              <a:defRPr/>
            </a:pPr>
            <a:r>
              <a:rPr lang="en-US" dirty="0"/>
              <a:t>Drug Recognition Expert 7-Day School</a:t>
            </a:r>
          </a:p>
          <a:p>
            <a:pPr algn="ctr">
              <a:defRPr/>
            </a:pPr>
            <a:r>
              <a:rPr lang="en-US" dirty="0"/>
              <a:t>Introduction and Overview</a:t>
            </a:r>
          </a:p>
        </p:txBody>
      </p:sp>
      <p:sp>
        <p:nvSpPr>
          <p:cNvPr id="6151" name="Rectangle 7"/>
          <p:cNvSpPr>
            <a:spLocks noGrp="1" noChangeArrowheads="1"/>
          </p:cNvSpPr>
          <p:nvPr>
            <p:ph type="sldNum" sz="quarter" idx="5"/>
          </p:nvPr>
        </p:nvSpPr>
        <p:spPr bwMode="auto">
          <a:xfrm>
            <a:off x="5559552" y="9160489"/>
            <a:ext cx="1755648" cy="377752"/>
          </a:xfrm>
          <a:prstGeom prst="rect">
            <a:avLst/>
          </a:prstGeom>
          <a:noFill/>
          <a:ln w="9525">
            <a:noFill/>
            <a:miter lim="800000"/>
            <a:headEnd/>
            <a:tailEnd/>
          </a:ln>
          <a:effectLst/>
        </p:spPr>
        <p:txBody>
          <a:bodyPr vert="horz" wrap="square" lIns="96633" tIns="48317" rIns="96633" bIns="48317" numCol="1" anchor="t" anchorCtr="0" compatLnSpc="1">
            <a:prstTxWarp prst="textNoShape">
              <a:avLst/>
            </a:prstTxWarp>
          </a:bodyPr>
          <a:lstStyle>
            <a:lvl1pPr algn="r" defTabSz="966432">
              <a:defRPr sz="1000">
                <a:latin typeface="Arial" panose="020B0604020202020204" pitchFamily="34" charset="0"/>
                <a:cs typeface="Arial" panose="020B0604020202020204" pitchFamily="34" charset="0"/>
              </a:defRPr>
            </a:lvl1pPr>
          </a:lstStyle>
          <a:p>
            <a:pPr>
              <a:defRPr/>
            </a:pPr>
            <a:r>
              <a:rPr lang="en-US" dirty="0"/>
              <a:t>Session 1</a:t>
            </a:r>
          </a:p>
          <a:p>
            <a:pPr>
              <a:defRPr/>
            </a:pPr>
            <a:r>
              <a:rPr lang="en-US" dirty="0"/>
              <a:t>Page </a:t>
            </a:r>
            <a:fld id="{5A44A6A0-AF83-4D8A-9E0F-871DE4311F47}" type="slidenum">
              <a:rPr lang="en-US" smtClean="0"/>
              <a:pPr>
                <a:defRPr/>
              </a:pPr>
              <a:t>‹#›</a:t>
            </a:fld>
            <a:r>
              <a:rPr lang="en-US" dirty="0"/>
              <a:t> of 40</a:t>
            </a:r>
          </a:p>
        </p:txBody>
      </p:sp>
      <p:sp>
        <p:nvSpPr>
          <p:cNvPr id="2" name="Date Placeholder 1"/>
          <p:cNvSpPr>
            <a:spLocks noGrp="1"/>
          </p:cNvSpPr>
          <p:nvPr>
            <p:ph type="dt" idx="1"/>
          </p:nvPr>
        </p:nvSpPr>
        <p:spPr>
          <a:xfrm>
            <a:off x="0" y="9160489"/>
            <a:ext cx="1755648" cy="377752"/>
          </a:xfrm>
          <a:prstGeom prst="rect">
            <a:avLst/>
          </a:prstGeom>
        </p:spPr>
        <p:txBody>
          <a:bodyPr vert="horz" lIns="95747" tIns="47873" rIns="95747" bIns="47873" rtlCol="0" anchor="t"/>
          <a:lstStyle>
            <a:lvl1pPr algn="r">
              <a:defRPr sz="1000">
                <a:latin typeface="Arial" panose="020B0604020202020204" pitchFamily="34" charset="0"/>
                <a:cs typeface="Arial" panose="020B0604020202020204" pitchFamily="34" charset="0"/>
              </a:defRPr>
            </a:lvl1pPr>
          </a:lstStyle>
          <a:p>
            <a:pPr algn="l"/>
            <a:r>
              <a:rPr lang="en-US" dirty="0"/>
              <a:t>Revised:</a:t>
            </a:r>
          </a:p>
          <a:p>
            <a:pPr algn="l"/>
            <a:r>
              <a:rPr lang="en-US" dirty="0"/>
              <a:t>02/2018</a:t>
            </a:r>
          </a:p>
        </p:txBody>
      </p:sp>
      <p:cxnSp>
        <p:nvCxnSpPr>
          <p:cNvPr id="4" name="Straight Connector 3"/>
          <p:cNvCxnSpPr/>
          <p:nvPr/>
        </p:nvCxnSpPr>
        <p:spPr>
          <a:xfrm>
            <a:off x="487680" y="3022017"/>
            <a:ext cx="633984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361168"/>
      </p:ext>
    </p:extLst>
  </p:cSld>
  <p:clrMap bg1="lt1" tx1="dk1" bg2="lt2" tx2="dk2" accent1="accent1" accent2="accent2" accent3="accent3" accent4="accent4" accent5="accent5" accent6="accent6" hlink="hlink" folHlink="folHlink"/>
  <p:hf hdr="0"/>
  <p:notesStyle>
    <a:lvl1pPr algn="l" rtl="0" eaLnBrk="0" fontAlgn="base" hangingPunct="0">
      <a:lnSpc>
        <a:spcPct val="114000"/>
      </a:lnSpc>
      <a:spcBef>
        <a:spcPts val="600"/>
      </a:spcBef>
      <a:spcAft>
        <a:spcPct val="0"/>
      </a:spcAft>
      <a:defRPr sz="1200" kern="1200">
        <a:solidFill>
          <a:schemeClr val="tx1"/>
        </a:solidFill>
        <a:latin typeface="Arial" charset="0"/>
        <a:ea typeface="+mn-ea"/>
        <a:cs typeface="+mn-cs"/>
      </a:defRPr>
    </a:lvl1pPr>
    <a:lvl2pPr marL="457200" algn="l" rtl="0" eaLnBrk="0" fontAlgn="base" hangingPunct="0">
      <a:lnSpc>
        <a:spcPct val="114000"/>
      </a:lnSpc>
      <a:spcBef>
        <a:spcPts val="600"/>
      </a:spcBef>
      <a:spcAft>
        <a:spcPct val="0"/>
      </a:spcAft>
      <a:defRPr sz="1200" kern="1200">
        <a:solidFill>
          <a:schemeClr val="tx1"/>
        </a:solidFill>
        <a:latin typeface="Arial" charset="0"/>
        <a:ea typeface="+mn-ea"/>
        <a:cs typeface="+mn-cs"/>
      </a:defRPr>
    </a:lvl2pPr>
    <a:lvl3pPr marL="914400" algn="l" rtl="0" eaLnBrk="0" fontAlgn="base" hangingPunct="0">
      <a:lnSpc>
        <a:spcPct val="114000"/>
      </a:lnSpc>
      <a:spcBef>
        <a:spcPts val="600"/>
      </a:spcBef>
      <a:spcAft>
        <a:spcPct val="0"/>
      </a:spcAft>
      <a:defRPr sz="1200" kern="1200">
        <a:solidFill>
          <a:schemeClr val="tx1"/>
        </a:solidFill>
        <a:latin typeface="Arial" charset="0"/>
        <a:ea typeface="+mn-ea"/>
        <a:cs typeface="+mn-cs"/>
      </a:defRPr>
    </a:lvl3pPr>
    <a:lvl4pPr marL="1371600" algn="l" rtl="0" eaLnBrk="0" fontAlgn="base" hangingPunct="0">
      <a:lnSpc>
        <a:spcPct val="114000"/>
      </a:lnSpc>
      <a:spcBef>
        <a:spcPts val="600"/>
      </a:spcBef>
      <a:spcAft>
        <a:spcPct val="0"/>
      </a:spcAft>
      <a:defRPr sz="1200" kern="1200">
        <a:solidFill>
          <a:schemeClr val="tx1"/>
        </a:solidFill>
        <a:latin typeface="Arial" charset="0"/>
        <a:ea typeface="+mn-ea"/>
        <a:cs typeface="+mn-cs"/>
      </a:defRPr>
    </a:lvl4pPr>
    <a:lvl5pPr marL="1828800" algn="l" rtl="0" eaLnBrk="0" fontAlgn="base" hangingPunct="0">
      <a:lnSpc>
        <a:spcPct val="114000"/>
      </a:lnSpc>
      <a:spcBef>
        <a:spcPts val="6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xfrm>
            <a:off x="2005013" y="471488"/>
            <a:ext cx="3305175" cy="2479675"/>
          </a:xfrm>
          <a:ln/>
        </p:spPr>
      </p:sp>
      <p:sp>
        <p:nvSpPr>
          <p:cNvPr id="49155" name="Notes Placeholder 2"/>
          <p:cNvSpPr>
            <a:spLocks noGrp="1"/>
          </p:cNvSpPr>
          <p:nvPr>
            <p:ph type="body" idx="1"/>
          </p:nvPr>
        </p:nvSpPr>
        <p:spPr>
          <a:xfrm>
            <a:off x="582507" y="4600575"/>
            <a:ext cx="6187440" cy="4320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b="1" i="1" dirty="0"/>
          </a:p>
          <a:p>
            <a:endParaRPr lang="en-US" altLang="en-US" dirty="0"/>
          </a:p>
        </p:txBody>
      </p:sp>
      <p:sp>
        <p:nvSpPr>
          <p:cNvPr id="3" name="Date Placeholder 2"/>
          <p:cNvSpPr>
            <a:spLocks noGrp="1"/>
          </p:cNvSpPr>
          <p:nvPr>
            <p:ph type="dt" idx="10"/>
          </p:nvPr>
        </p:nvSpPr>
        <p:spPr/>
        <p:txBody>
          <a:bodyPr/>
          <a:lstStyle/>
          <a:p>
            <a:pPr>
              <a:defRPr/>
            </a:pPr>
            <a:r>
              <a:rPr lang="en-US"/>
              <a:t>Revised: </a:t>
            </a:r>
          </a:p>
          <a:p>
            <a:pPr>
              <a:defRPr/>
            </a:pPr>
            <a:r>
              <a:rPr lang="en-US"/>
              <a:t>02/2018</a:t>
            </a:r>
            <a:endParaRPr lang="en-US" dirty="0"/>
          </a:p>
        </p:txBody>
      </p:sp>
      <p:sp>
        <p:nvSpPr>
          <p:cNvPr id="6" name="Footer Placeholder 5"/>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7" name="Slide Number Placeholder 6"/>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1</a:t>
            </a:fld>
            <a:r>
              <a:rPr lang="en-US"/>
              <a:t> of 42</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xfrm>
            <a:off x="2005013" y="471488"/>
            <a:ext cx="3305175" cy="2479675"/>
          </a:xfrm>
          <a:ln/>
        </p:spPr>
      </p:sp>
      <p:sp>
        <p:nvSpPr>
          <p:cNvPr id="3" name="Notes Placeholder 2"/>
          <p:cNvSpPr>
            <a:spLocks noGrp="1"/>
          </p:cNvSpPr>
          <p:nvPr>
            <p:ph type="body" idx="1"/>
          </p:nvPr>
        </p:nvSpPr>
        <p:spPr>
          <a:xfrm>
            <a:off x="433137" y="3116454"/>
            <a:ext cx="6491918" cy="6044034"/>
          </a:xfrm>
        </p:spPr>
        <p:txBody>
          <a:bodyPr>
            <a:noAutofit/>
          </a:bodyPr>
          <a:lstStyle/>
          <a:p>
            <a:pPr>
              <a:lnSpc>
                <a:spcPct val="100000"/>
              </a:lnSpc>
              <a:spcBef>
                <a:spcPts val="0"/>
              </a:spcBef>
            </a:pPr>
            <a:endParaRPr lang="en-US" sz="1200" b="1" i="1" kern="1200" dirty="0">
              <a:solidFill>
                <a:schemeClr val="tx1"/>
              </a:solidFill>
              <a:latin typeface="Arial" charset="0"/>
              <a:ea typeface="+mn-ea"/>
              <a:cs typeface="+mn-cs"/>
            </a:endParaRPr>
          </a:p>
        </p:txBody>
      </p:sp>
      <p:sp>
        <p:nvSpPr>
          <p:cNvPr id="4" name="Date Placeholder 3"/>
          <p:cNvSpPr>
            <a:spLocks noGrp="1"/>
          </p:cNvSpPr>
          <p:nvPr>
            <p:ph type="dt" idx="10"/>
          </p:nvPr>
        </p:nvSpPr>
        <p:spPr/>
        <p:txBody>
          <a:bodyPr/>
          <a:lstStyle/>
          <a:p>
            <a:pPr>
              <a:defRPr/>
            </a:pPr>
            <a:r>
              <a:rPr lang="en-US"/>
              <a:t>Revised: </a:t>
            </a:r>
          </a:p>
          <a:p>
            <a:pPr>
              <a:defRPr/>
            </a:pPr>
            <a:r>
              <a:rPr lang="en-US"/>
              <a:t>02/2018</a:t>
            </a:r>
            <a:endParaRPr lang="en-US" dirty="0"/>
          </a:p>
        </p:txBody>
      </p:sp>
      <p:sp>
        <p:nvSpPr>
          <p:cNvPr id="6" name="Footer Placeholder 5"/>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7" name="Slide Number Placeholder 6"/>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10</a:t>
            </a:fld>
            <a:r>
              <a:rPr lang="en-US"/>
              <a:t> of 42</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33137" y="3116454"/>
            <a:ext cx="6491918" cy="6044034"/>
          </a:xfrm>
        </p:spPr>
        <p:txBody>
          <a:bodyPr/>
          <a:lstStyle/>
          <a:p>
            <a:pPr>
              <a:lnSpc>
                <a:spcPct val="100000"/>
              </a:lnSpc>
              <a:spcBef>
                <a:spcPts val="0"/>
              </a:spcBef>
            </a:pPr>
            <a:endParaRPr lang="en-US" dirty="0">
              <a:latin typeface="+mn-lt"/>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11</a:t>
            </a:fld>
            <a:r>
              <a:rPr lang="en-US"/>
              <a:t> of 42</a:t>
            </a:r>
            <a:endParaRPr lang="en-US" dirty="0"/>
          </a:p>
        </p:txBody>
      </p:sp>
    </p:spTree>
    <p:extLst>
      <p:ext uri="{BB962C8B-B14F-4D97-AF65-F5344CB8AC3E}">
        <p14:creationId xmlns:p14="http://schemas.microsoft.com/office/powerpoint/2010/main" val="870487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45167" y="3116454"/>
            <a:ext cx="6479887" cy="6044034"/>
          </a:xfrm>
        </p:spPr>
        <p:txBody>
          <a:bodyPr/>
          <a:lstStyle/>
          <a:p>
            <a:pPr>
              <a:lnSpc>
                <a:spcPct val="100000"/>
              </a:lnSpc>
              <a:spcBef>
                <a:spcPts val="0"/>
              </a:spcBef>
            </a:pPr>
            <a:endParaRPr lang="en-US" dirty="0">
              <a:latin typeface="+mn-lt"/>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12</a:t>
            </a:fld>
            <a:r>
              <a:rPr lang="en-US"/>
              <a:t> of 42</a:t>
            </a:r>
            <a:endParaRPr lang="en-US" dirty="0"/>
          </a:p>
        </p:txBody>
      </p:sp>
    </p:spTree>
    <p:extLst>
      <p:ext uri="{BB962C8B-B14F-4D97-AF65-F5344CB8AC3E}">
        <p14:creationId xmlns:p14="http://schemas.microsoft.com/office/powerpoint/2010/main" val="3669013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21105" y="3116454"/>
            <a:ext cx="6503949" cy="6044034"/>
          </a:xfrm>
        </p:spPr>
        <p:txBody>
          <a:bodyPr/>
          <a:lstStyle/>
          <a:p>
            <a:pPr>
              <a:lnSpc>
                <a:spcPct val="100000"/>
              </a:lnSpc>
              <a:spcBef>
                <a:spcPts val="0"/>
              </a:spcBef>
            </a:pPr>
            <a:endParaRPr lang="en-US" dirty="0">
              <a:latin typeface="+mn-lt"/>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13</a:t>
            </a:fld>
            <a:r>
              <a:rPr lang="en-US"/>
              <a:t> of 42</a:t>
            </a:r>
            <a:endParaRPr lang="en-US" dirty="0"/>
          </a:p>
        </p:txBody>
      </p:sp>
    </p:spTree>
    <p:extLst>
      <p:ext uri="{BB962C8B-B14F-4D97-AF65-F5344CB8AC3E}">
        <p14:creationId xmlns:p14="http://schemas.microsoft.com/office/powerpoint/2010/main" val="2951706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45168" y="3116454"/>
            <a:ext cx="6479887" cy="6044034"/>
          </a:xfrm>
        </p:spPr>
        <p:txBody>
          <a:bodyPr/>
          <a:lstStyle/>
          <a:p>
            <a:pPr>
              <a:lnSpc>
                <a:spcPct val="100000"/>
              </a:lnSpc>
              <a:spcBef>
                <a:spcPts val="0"/>
              </a:spcBef>
              <a:spcAft>
                <a:spcPts val="0"/>
              </a:spcAft>
            </a:pPr>
            <a:endParaRPr lang="en-US" sz="1200" b="1" i="1" kern="1200" dirty="0">
              <a:solidFill>
                <a:schemeClr val="tx1"/>
              </a:solidFill>
              <a:latin typeface="Arial" charset="0"/>
              <a:ea typeface="Calibri"/>
              <a:cs typeface="Times New Roman"/>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14</a:t>
            </a:fld>
            <a:r>
              <a:rPr lang="en-US"/>
              <a:t> of 42</a:t>
            </a:r>
            <a:endParaRPr lang="en-US" dirty="0"/>
          </a:p>
        </p:txBody>
      </p:sp>
    </p:spTree>
    <p:extLst>
      <p:ext uri="{BB962C8B-B14F-4D97-AF65-F5344CB8AC3E}">
        <p14:creationId xmlns:p14="http://schemas.microsoft.com/office/powerpoint/2010/main" val="536867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33137" y="3116454"/>
            <a:ext cx="6491918" cy="6044034"/>
          </a:xfrm>
        </p:spPr>
        <p:txBody>
          <a:bodyPr/>
          <a:lstStyle/>
          <a:p>
            <a:pPr>
              <a:lnSpc>
                <a:spcPct val="100000"/>
              </a:lnSpc>
              <a:spcBef>
                <a:spcPts val="0"/>
              </a:spcBef>
              <a:spcAft>
                <a:spcPts val="0"/>
              </a:spcAft>
            </a:pPr>
            <a:endParaRPr lang="en-US" dirty="0">
              <a:latin typeface="+mn-lt"/>
              <a:ea typeface="Calibri"/>
              <a:cs typeface="Times New Roman"/>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15</a:t>
            </a:fld>
            <a:r>
              <a:rPr lang="en-US"/>
              <a:t> of 42</a:t>
            </a:r>
            <a:endParaRPr lang="en-US" dirty="0"/>
          </a:p>
        </p:txBody>
      </p:sp>
    </p:spTree>
    <p:extLst>
      <p:ext uri="{BB962C8B-B14F-4D97-AF65-F5344CB8AC3E}">
        <p14:creationId xmlns:p14="http://schemas.microsoft.com/office/powerpoint/2010/main" val="3647142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45167" y="3116454"/>
            <a:ext cx="6479887" cy="6044034"/>
          </a:xfrm>
        </p:spPr>
        <p:txBody>
          <a:bodyPr/>
          <a:lstStyle/>
          <a:p>
            <a:pPr>
              <a:lnSpc>
                <a:spcPct val="100000"/>
              </a:lnSpc>
              <a:spcBef>
                <a:spcPts val="0"/>
              </a:spcBef>
            </a:pPr>
            <a:endParaRPr lang="en-US" dirty="0">
              <a:latin typeface="+mn-lt"/>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16</a:t>
            </a:fld>
            <a:r>
              <a:rPr lang="en-US"/>
              <a:t> of 42</a:t>
            </a:r>
            <a:endParaRPr lang="en-US" dirty="0"/>
          </a:p>
        </p:txBody>
      </p:sp>
    </p:spTree>
    <p:extLst>
      <p:ext uri="{BB962C8B-B14F-4D97-AF65-F5344CB8AC3E}">
        <p14:creationId xmlns:p14="http://schemas.microsoft.com/office/powerpoint/2010/main" val="3210200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21105" y="3116454"/>
            <a:ext cx="6503950" cy="6044034"/>
          </a:xfrm>
        </p:spPr>
        <p:txBody>
          <a:bodyPr/>
          <a:lstStyle/>
          <a:p>
            <a:pPr>
              <a:lnSpc>
                <a:spcPct val="100000"/>
              </a:lnSpc>
              <a:spcBef>
                <a:spcPts val="0"/>
              </a:spcBef>
              <a:spcAft>
                <a:spcPts val="0"/>
              </a:spcAft>
            </a:pPr>
            <a:endParaRPr lang="en-US" b="1" i="1" dirty="0">
              <a:latin typeface="+mn-lt"/>
              <a:ea typeface="Calibri"/>
              <a:cs typeface="Times New Roman"/>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17</a:t>
            </a:fld>
            <a:r>
              <a:rPr lang="en-US"/>
              <a:t> of 42</a:t>
            </a:r>
            <a:endParaRPr lang="en-US" dirty="0"/>
          </a:p>
        </p:txBody>
      </p:sp>
    </p:spTree>
    <p:extLst>
      <p:ext uri="{BB962C8B-B14F-4D97-AF65-F5344CB8AC3E}">
        <p14:creationId xmlns:p14="http://schemas.microsoft.com/office/powerpoint/2010/main" val="1446065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33137" y="3116454"/>
            <a:ext cx="6491918" cy="6044034"/>
          </a:xfrm>
        </p:spPr>
        <p:txBody>
          <a:bodyPr/>
          <a:lstStyle/>
          <a:p>
            <a:pPr>
              <a:lnSpc>
                <a:spcPct val="100000"/>
              </a:lnSpc>
              <a:spcBef>
                <a:spcPts val="0"/>
              </a:spcBef>
              <a:spcAft>
                <a:spcPts val="0"/>
              </a:spcAft>
            </a:pPr>
            <a:endParaRPr lang="en-US" b="1" i="1" dirty="0">
              <a:latin typeface="+mn-lt"/>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18</a:t>
            </a:fld>
            <a:r>
              <a:rPr lang="en-US"/>
              <a:t> of 42</a:t>
            </a:r>
            <a:endParaRPr lang="en-US" dirty="0"/>
          </a:p>
        </p:txBody>
      </p:sp>
    </p:spTree>
    <p:extLst>
      <p:ext uri="{BB962C8B-B14F-4D97-AF65-F5344CB8AC3E}">
        <p14:creationId xmlns:p14="http://schemas.microsoft.com/office/powerpoint/2010/main" val="26597539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21105" y="3116454"/>
            <a:ext cx="6503950" cy="6044034"/>
          </a:xfrm>
        </p:spPr>
        <p:txBody>
          <a:bodyPr/>
          <a:lstStyle/>
          <a:p>
            <a:pPr>
              <a:lnSpc>
                <a:spcPct val="100000"/>
              </a:lnSpc>
              <a:spcBef>
                <a:spcPts val="0"/>
              </a:spcBef>
              <a:spcAft>
                <a:spcPts val="0"/>
              </a:spcAft>
            </a:pPr>
            <a:endParaRPr lang="en-US" dirty="0">
              <a:latin typeface="+mn-lt"/>
              <a:ea typeface="Calibri"/>
              <a:cs typeface="Times New Roman"/>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19</a:t>
            </a:fld>
            <a:r>
              <a:rPr lang="en-US"/>
              <a:t> of 42</a:t>
            </a:r>
            <a:endParaRPr lang="en-US" dirty="0"/>
          </a:p>
        </p:txBody>
      </p:sp>
    </p:spTree>
    <p:extLst>
      <p:ext uri="{BB962C8B-B14F-4D97-AF65-F5344CB8AC3E}">
        <p14:creationId xmlns:p14="http://schemas.microsoft.com/office/powerpoint/2010/main" val="36484496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xfrm>
            <a:off x="2005013" y="471488"/>
            <a:ext cx="3305175" cy="2479675"/>
          </a:xfrm>
          <a:ln/>
        </p:spPr>
      </p:sp>
      <p:sp>
        <p:nvSpPr>
          <p:cNvPr id="3" name="Notes Placeholder 2"/>
          <p:cNvSpPr>
            <a:spLocks noGrp="1"/>
          </p:cNvSpPr>
          <p:nvPr>
            <p:ph type="body" idx="1"/>
          </p:nvPr>
        </p:nvSpPr>
        <p:spPr>
          <a:xfrm>
            <a:off x="433137" y="3116454"/>
            <a:ext cx="6491918" cy="6044034"/>
          </a:xfrm>
        </p:spPr>
        <p:txBody>
          <a:bodyPr/>
          <a:lstStyle/>
          <a:p>
            <a:pPr>
              <a:lnSpc>
                <a:spcPct val="100000"/>
              </a:lnSpc>
              <a:spcBef>
                <a:spcPts val="0"/>
              </a:spcBef>
            </a:pPr>
            <a:endParaRPr lang="en-US" dirty="0">
              <a:latin typeface="+mn-lt"/>
            </a:endParaRPr>
          </a:p>
        </p:txBody>
      </p:sp>
      <p:sp>
        <p:nvSpPr>
          <p:cNvPr id="4" name="Date Placeholder 3"/>
          <p:cNvSpPr>
            <a:spLocks noGrp="1"/>
          </p:cNvSpPr>
          <p:nvPr>
            <p:ph type="dt" idx="10"/>
          </p:nvPr>
        </p:nvSpPr>
        <p:spPr/>
        <p:txBody>
          <a:bodyPr/>
          <a:lstStyle/>
          <a:p>
            <a:pPr>
              <a:defRPr/>
            </a:pPr>
            <a:r>
              <a:rPr lang="en-US"/>
              <a:t>Revised: </a:t>
            </a:r>
          </a:p>
          <a:p>
            <a:pPr>
              <a:defRPr/>
            </a:pPr>
            <a:r>
              <a:rPr lang="en-US"/>
              <a:t>02/2018</a:t>
            </a:r>
            <a:endParaRPr lang="en-US" dirty="0"/>
          </a:p>
        </p:txBody>
      </p:sp>
      <p:sp>
        <p:nvSpPr>
          <p:cNvPr id="5" name="Footer Placeholder 4"/>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7" name="Slide Number Placeholder 6"/>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2</a:t>
            </a:fld>
            <a:r>
              <a:rPr lang="en-US"/>
              <a:t> of 42</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09073" y="3116454"/>
            <a:ext cx="6515981" cy="6044034"/>
          </a:xfrm>
        </p:spPr>
        <p:txBody>
          <a:bodyPr/>
          <a:lstStyle/>
          <a:p>
            <a:pPr>
              <a:lnSpc>
                <a:spcPct val="100000"/>
              </a:lnSpc>
              <a:spcBef>
                <a:spcPts val="0"/>
              </a:spcBef>
            </a:pPr>
            <a:endParaRPr lang="en-US" dirty="0">
              <a:latin typeface="+mn-lt"/>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20</a:t>
            </a:fld>
            <a:r>
              <a:rPr lang="en-US"/>
              <a:t> of 42</a:t>
            </a:r>
            <a:endParaRPr lang="en-US" dirty="0"/>
          </a:p>
        </p:txBody>
      </p:sp>
    </p:spTree>
    <p:extLst>
      <p:ext uri="{BB962C8B-B14F-4D97-AF65-F5344CB8AC3E}">
        <p14:creationId xmlns:p14="http://schemas.microsoft.com/office/powerpoint/2010/main" val="382553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45167" y="3116454"/>
            <a:ext cx="6479887" cy="6044034"/>
          </a:xfrm>
        </p:spPr>
        <p:txBody>
          <a:bodyPr/>
          <a:lstStyle/>
          <a:p>
            <a:pPr>
              <a:lnSpc>
                <a:spcPct val="100000"/>
              </a:lnSpc>
              <a:spcBef>
                <a:spcPts val="0"/>
              </a:spcBef>
              <a:spcAft>
                <a:spcPts val="0"/>
              </a:spcAft>
            </a:pPr>
            <a:endParaRPr lang="en-US" dirty="0">
              <a:latin typeface="+mn-lt"/>
              <a:ea typeface="Calibri"/>
              <a:cs typeface="Times New Roman"/>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21</a:t>
            </a:fld>
            <a:r>
              <a:rPr lang="en-US"/>
              <a:t> of 42</a:t>
            </a:r>
            <a:endParaRPr lang="en-US" dirty="0"/>
          </a:p>
        </p:txBody>
      </p:sp>
    </p:spTree>
    <p:extLst>
      <p:ext uri="{BB962C8B-B14F-4D97-AF65-F5344CB8AC3E}">
        <p14:creationId xmlns:p14="http://schemas.microsoft.com/office/powerpoint/2010/main" val="15045608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21105" y="3116454"/>
            <a:ext cx="6503950" cy="6044034"/>
          </a:xfrm>
        </p:spPr>
        <p:txBody>
          <a:bodyPr/>
          <a:lstStyle/>
          <a:p>
            <a:pPr>
              <a:lnSpc>
                <a:spcPct val="100000"/>
              </a:lnSpc>
              <a:spcBef>
                <a:spcPts val="0"/>
              </a:spcBef>
              <a:spcAft>
                <a:spcPts val="0"/>
              </a:spcAft>
            </a:pPr>
            <a:endParaRPr lang="en-US" dirty="0">
              <a:latin typeface="+mn-lt"/>
              <a:ea typeface="Calibri"/>
              <a:cs typeface="Times New Roman"/>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22</a:t>
            </a:fld>
            <a:r>
              <a:rPr lang="en-US"/>
              <a:t> of 42</a:t>
            </a:r>
            <a:endParaRPr lang="en-US" dirty="0"/>
          </a:p>
        </p:txBody>
      </p:sp>
    </p:spTree>
    <p:extLst>
      <p:ext uri="{BB962C8B-B14F-4D97-AF65-F5344CB8AC3E}">
        <p14:creationId xmlns:p14="http://schemas.microsoft.com/office/powerpoint/2010/main" val="6379563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33137" y="3116454"/>
            <a:ext cx="6491918" cy="6044034"/>
          </a:xfrm>
        </p:spPr>
        <p:txBody>
          <a:bodyPr/>
          <a:lstStyle/>
          <a:p>
            <a:pPr>
              <a:lnSpc>
                <a:spcPct val="100000"/>
              </a:lnSpc>
              <a:spcBef>
                <a:spcPts val="0"/>
              </a:spcBef>
            </a:pPr>
            <a:endParaRPr lang="en-US" dirty="0">
              <a:latin typeface="+mn-lt"/>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23</a:t>
            </a:fld>
            <a:r>
              <a:rPr lang="en-US"/>
              <a:t> of 42</a:t>
            </a:r>
            <a:endParaRPr lang="en-US" dirty="0"/>
          </a:p>
        </p:txBody>
      </p:sp>
    </p:spTree>
    <p:extLst>
      <p:ext uri="{BB962C8B-B14F-4D97-AF65-F5344CB8AC3E}">
        <p14:creationId xmlns:p14="http://schemas.microsoft.com/office/powerpoint/2010/main" val="40673182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33137" y="3116454"/>
            <a:ext cx="6491918" cy="6044034"/>
          </a:xfrm>
        </p:spPr>
        <p:txBody>
          <a:bodyPr/>
          <a:lstStyle/>
          <a:p>
            <a:pPr>
              <a:lnSpc>
                <a:spcPct val="100000"/>
              </a:lnSpc>
              <a:spcBef>
                <a:spcPts val="0"/>
              </a:spcBef>
            </a:pPr>
            <a:endParaRPr lang="en-US" dirty="0">
              <a:latin typeface="+mn-lt"/>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24</a:t>
            </a:fld>
            <a:r>
              <a:rPr lang="en-US"/>
              <a:t> of 42</a:t>
            </a:r>
            <a:endParaRPr lang="en-US" dirty="0"/>
          </a:p>
        </p:txBody>
      </p:sp>
    </p:spTree>
    <p:extLst>
      <p:ext uri="{BB962C8B-B14F-4D97-AF65-F5344CB8AC3E}">
        <p14:creationId xmlns:p14="http://schemas.microsoft.com/office/powerpoint/2010/main" val="33221267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33137" y="3116454"/>
            <a:ext cx="6491918" cy="6044034"/>
          </a:xfrm>
        </p:spPr>
        <p:txBody>
          <a:bodyPr/>
          <a:lstStyle/>
          <a:p>
            <a:pPr>
              <a:lnSpc>
                <a:spcPct val="100000"/>
              </a:lnSpc>
              <a:spcBef>
                <a:spcPts val="0"/>
              </a:spcBef>
              <a:spcAft>
                <a:spcPts val="0"/>
              </a:spcAft>
              <a:defRPr/>
            </a:pPr>
            <a:endParaRPr lang="en-US" b="1" i="1" dirty="0">
              <a:latin typeface="+mn-lt"/>
              <a:ea typeface="Times New Roman"/>
              <a:cs typeface="Arial" pitchFamily="34" charset="0"/>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25</a:t>
            </a:fld>
            <a:r>
              <a:rPr lang="en-US"/>
              <a:t> of 42</a:t>
            </a:r>
            <a:endParaRPr lang="en-US" dirty="0"/>
          </a:p>
        </p:txBody>
      </p:sp>
    </p:spTree>
    <p:extLst>
      <p:ext uri="{BB962C8B-B14F-4D97-AF65-F5344CB8AC3E}">
        <p14:creationId xmlns:p14="http://schemas.microsoft.com/office/powerpoint/2010/main" val="25537642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xfrm>
            <a:off x="2005013" y="471488"/>
            <a:ext cx="3305175" cy="2479675"/>
          </a:xfrm>
          <a:ln/>
        </p:spPr>
      </p:sp>
      <p:sp>
        <p:nvSpPr>
          <p:cNvPr id="91140" name="Notes Placeholder 1"/>
          <p:cNvSpPr>
            <a:spLocks noGrp="1"/>
          </p:cNvSpPr>
          <p:nvPr>
            <p:ph type="body" idx="1"/>
          </p:nvPr>
        </p:nvSpPr>
        <p:spPr>
          <a:xfrm>
            <a:off x="457199" y="3116454"/>
            <a:ext cx="6467855"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latin typeface="+mn-lt"/>
            </a:endParaRPr>
          </a:p>
        </p:txBody>
      </p:sp>
      <p:sp>
        <p:nvSpPr>
          <p:cNvPr id="3" name="Date Placeholder 2"/>
          <p:cNvSpPr>
            <a:spLocks noGrp="1"/>
          </p:cNvSpPr>
          <p:nvPr>
            <p:ph type="dt" idx="10"/>
          </p:nvPr>
        </p:nvSpPr>
        <p:spPr/>
        <p:txBody>
          <a:bodyPr/>
          <a:lstStyle/>
          <a:p>
            <a:pPr>
              <a:defRPr/>
            </a:pPr>
            <a:r>
              <a:rPr lang="en-US"/>
              <a:t>Revised: </a:t>
            </a:r>
          </a:p>
          <a:p>
            <a:pPr>
              <a:defRPr/>
            </a:pPr>
            <a:r>
              <a:rPr lang="en-US"/>
              <a:t>02/2018</a:t>
            </a:r>
            <a:endParaRPr lang="en-US" dirty="0"/>
          </a:p>
        </p:txBody>
      </p:sp>
      <p:sp>
        <p:nvSpPr>
          <p:cNvPr id="5" name="Footer Placeholder 4"/>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6" name="Slide Number Placeholder 5"/>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26</a:t>
            </a:fld>
            <a:r>
              <a:rPr lang="en-US"/>
              <a:t> of 42</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xfrm>
            <a:off x="2005013" y="471488"/>
            <a:ext cx="3305175" cy="2479675"/>
          </a:xfrm>
          <a:ln/>
        </p:spPr>
      </p:sp>
      <p:sp>
        <p:nvSpPr>
          <p:cNvPr id="2" name="Notes Placeholder 1"/>
          <p:cNvSpPr>
            <a:spLocks noGrp="1"/>
          </p:cNvSpPr>
          <p:nvPr>
            <p:ph type="body" idx="1"/>
          </p:nvPr>
        </p:nvSpPr>
        <p:spPr>
          <a:xfrm>
            <a:off x="445167" y="3116454"/>
            <a:ext cx="6479887" cy="6044034"/>
          </a:xfrm>
        </p:spPr>
        <p:txBody>
          <a:bodyPr/>
          <a:lstStyle/>
          <a:p>
            <a:pPr>
              <a:lnSpc>
                <a:spcPct val="100000"/>
              </a:lnSpc>
              <a:spcBef>
                <a:spcPts val="0"/>
              </a:spcBef>
            </a:pPr>
            <a:endParaRPr lang="en-US" b="0" dirty="0">
              <a:effectLst/>
            </a:endParaRPr>
          </a:p>
        </p:txBody>
      </p:sp>
      <p:sp>
        <p:nvSpPr>
          <p:cNvPr id="4" name="Date Placeholder 3"/>
          <p:cNvSpPr>
            <a:spLocks noGrp="1"/>
          </p:cNvSpPr>
          <p:nvPr>
            <p:ph type="dt" idx="10"/>
          </p:nvPr>
        </p:nvSpPr>
        <p:spPr/>
        <p:txBody>
          <a:bodyPr/>
          <a:lstStyle/>
          <a:p>
            <a:pPr>
              <a:defRPr/>
            </a:pPr>
            <a:r>
              <a:rPr lang="en-US"/>
              <a:t>Revised: </a:t>
            </a:r>
          </a:p>
          <a:p>
            <a:pPr>
              <a:defRPr/>
            </a:pPr>
            <a:r>
              <a:rPr lang="en-US"/>
              <a:t>02/2018</a:t>
            </a:r>
            <a:endParaRPr lang="en-US" dirty="0"/>
          </a:p>
        </p:txBody>
      </p:sp>
      <p:sp>
        <p:nvSpPr>
          <p:cNvPr id="6" name="Footer Placeholder 5"/>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7" name="Slide Number Placeholder 6"/>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3</a:t>
            </a:fld>
            <a:r>
              <a:rPr lang="en-US"/>
              <a:t> of 42</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45167" y="3116454"/>
            <a:ext cx="6479887" cy="6044034"/>
          </a:xfrm>
        </p:spPr>
        <p:txBody>
          <a:bodyPr/>
          <a:lstStyle/>
          <a:p>
            <a:pPr>
              <a:lnSpc>
                <a:spcPct val="100000"/>
              </a:lnSpc>
              <a:spcBef>
                <a:spcPts val="0"/>
              </a:spcBef>
            </a:pPr>
            <a:endParaRPr lang="en-US" dirty="0">
              <a:latin typeface="+mn-lt"/>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4</a:t>
            </a:fld>
            <a:r>
              <a:rPr lang="en-US"/>
              <a:t> of 42</a:t>
            </a:r>
            <a:endParaRPr lang="en-US" dirty="0"/>
          </a:p>
        </p:txBody>
      </p:sp>
    </p:spTree>
    <p:extLst>
      <p:ext uri="{BB962C8B-B14F-4D97-AF65-F5344CB8AC3E}">
        <p14:creationId xmlns:p14="http://schemas.microsoft.com/office/powerpoint/2010/main" val="34325550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09073" y="3116454"/>
            <a:ext cx="6515981" cy="6044034"/>
          </a:xfrm>
        </p:spPr>
        <p:txBody>
          <a:bodyPr/>
          <a:lstStyle/>
          <a:p>
            <a:pPr>
              <a:lnSpc>
                <a:spcPct val="100000"/>
              </a:lnSpc>
              <a:spcBef>
                <a:spcPts val="0"/>
              </a:spcBef>
            </a:pPr>
            <a:endParaRPr lang="en-US" dirty="0">
              <a:latin typeface="+mn-lt"/>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5</a:t>
            </a:fld>
            <a:r>
              <a:rPr lang="en-US"/>
              <a:t> of 42</a:t>
            </a:r>
            <a:endParaRPr lang="en-US" dirty="0"/>
          </a:p>
        </p:txBody>
      </p:sp>
    </p:spTree>
    <p:extLst>
      <p:ext uri="{BB962C8B-B14F-4D97-AF65-F5344CB8AC3E}">
        <p14:creationId xmlns:p14="http://schemas.microsoft.com/office/powerpoint/2010/main" val="34774765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09073" y="3116454"/>
            <a:ext cx="6515981" cy="6044034"/>
          </a:xfrm>
        </p:spPr>
        <p:txBody>
          <a:bodyPr/>
          <a:lstStyle/>
          <a:p>
            <a:pPr>
              <a:lnSpc>
                <a:spcPct val="100000"/>
              </a:lnSpc>
              <a:spcBef>
                <a:spcPts val="0"/>
              </a:spcBef>
            </a:pPr>
            <a:endParaRPr lang="en-US" dirty="0">
              <a:latin typeface="+mn-lt"/>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6</a:t>
            </a:fld>
            <a:r>
              <a:rPr lang="en-US"/>
              <a:t> of 42</a:t>
            </a:r>
            <a:endParaRPr lang="en-US" dirty="0"/>
          </a:p>
        </p:txBody>
      </p:sp>
    </p:spTree>
    <p:extLst>
      <p:ext uri="{BB962C8B-B14F-4D97-AF65-F5344CB8AC3E}">
        <p14:creationId xmlns:p14="http://schemas.microsoft.com/office/powerpoint/2010/main" val="3515497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a:xfrm>
            <a:off x="2005013" y="471488"/>
            <a:ext cx="3305175" cy="2479675"/>
          </a:xfrm>
          <a:ln/>
        </p:spPr>
      </p:sp>
      <p:sp>
        <p:nvSpPr>
          <p:cNvPr id="54276" name="Notes Placeholder 4"/>
          <p:cNvSpPr>
            <a:spLocks noGrp="1"/>
          </p:cNvSpPr>
          <p:nvPr>
            <p:ph type="body" idx="1"/>
          </p:nvPr>
        </p:nvSpPr>
        <p:spPr>
          <a:xfrm>
            <a:off x="421105" y="3116454"/>
            <a:ext cx="6503950" cy="604403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00000"/>
              </a:lnSpc>
              <a:spcBef>
                <a:spcPts val="0"/>
              </a:spcBef>
            </a:pPr>
            <a:endParaRPr lang="en-US" dirty="0">
              <a:latin typeface="+mn-lt"/>
            </a:endParaRPr>
          </a:p>
        </p:txBody>
      </p:sp>
      <p:sp>
        <p:nvSpPr>
          <p:cNvPr id="3" name="Date Placeholder 2"/>
          <p:cNvSpPr>
            <a:spLocks noGrp="1"/>
          </p:cNvSpPr>
          <p:nvPr>
            <p:ph type="dt" idx="10"/>
          </p:nvPr>
        </p:nvSpPr>
        <p:spPr/>
        <p:txBody>
          <a:bodyPr/>
          <a:lstStyle/>
          <a:p>
            <a:pPr>
              <a:defRPr/>
            </a:pPr>
            <a:r>
              <a:rPr lang="en-US"/>
              <a:t>Revised: </a:t>
            </a:r>
          </a:p>
          <a:p>
            <a:pPr>
              <a:defRPr/>
            </a:pPr>
            <a:r>
              <a:rPr lang="en-US"/>
              <a:t>02/2018</a:t>
            </a:r>
            <a:endParaRPr lang="en-US" dirty="0"/>
          </a:p>
        </p:txBody>
      </p:sp>
      <p:sp>
        <p:nvSpPr>
          <p:cNvPr id="4" name="Footer Placeholder 3"/>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6" name="Slide Number Placeholder 5"/>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7</a:t>
            </a:fld>
            <a:r>
              <a:rPr lang="en-US"/>
              <a:t> of 42</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2005013" y="471488"/>
            <a:ext cx="3305175" cy="2479675"/>
          </a:xfrm>
          <a:ln/>
        </p:spPr>
      </p:sp>
      <p:sp>
        <p:nvSpPr>
          <p:cNvPr id="3" name="Notes Placeholder 2"/>
          <p:cNvSpPr>
            <a:spLocks noGrp="1"/>
          </p:cNvSpPr>
          <p:nvPr>
            <p:ph type="body" idx="1"/>
          </p:nvPr>
        </p:nvSpPr>
        <p:spPr>
          <a:xfrm>
            <a:off x="409073" y="3116454"/>
            <a:ext cx="6515981" cy="6044034"/>
          </a:xfrm>
        </p:spPr>
        <p:txBody>
          <a:bodyPr>
            <a:noAutofit/>
          </a:bodyPr>
          <a:lstStyle/>
          <a:p>
            <a:pPr>
              <a:lnSpc>
                <a:spcPct val="100000"/>
              </a:lnSpc>
              <a:spcBef>
                <a:spcPts val="0"/>
              </a:spcBef>
            </a:pPr>
            <a:endParaRPr lang="en-US" sz="1200" kern="1200" dirty="0">
              <a:solidFill>
                <a:schemeClr val="tx1"/>
              </a:solidFill>
              <a:latin typeface="Arial" charset="0"/>
              <a:ea typeface="+mn-ea"/>
              <a:cs typeface="+mn-cs"/>
            </a:endParaRPr>
          </a:p>
        </p:txBody>
      </p:sp>
      <p:sp>
        <p:nvSpPr>
          <p:cNvPr id="4" name="Date Placeholder 3"/>
          <p:cNvSpPr>
            <a:spLocks noGrp="1"/>
          </p:cNvSpPr>
          <p:nvPr>
            <p:ph type="dt" idx="10"/>
          </p:nvPr>
        </p:nvSpPr>
        <p:spPr/>
        <p:txBody>
          <a:bodyPr/>
          <a:lstStyle/>
          <a:p>
            <a:pPr>
              <a:defRPr/>
            </a:pPr>
            <a:r>
              <a:rPr lang="en-US"/>
              <a:t>Revised: </a:t>
            </a:r>
          </a:p>
          <a:p>
            <a:pPr>
              <a:defRPr/>
            </a:pPr>
            <a:r>
              <a:rPr lang="en-US"/>
              <a:t>02/2018</a:t>
            </a:r>
            <a:endParaRPr lang="en-US" dirty="0"/>
          </a:p>
        </p:txBody>
      </p:sp>
      <p:sp>
        <p:nvSpPr>
          <p:cNvPr id="6" name="Footer Placeholder 5"/>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7" name="Slide Number Placeholder 6"/>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8</a:t>
            </a:fld>
            <a:r>
              <a:rPr lang="en-US"/>
              <a:t> of 42</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05013" y="471488"/>
            <a:ext cx="3305175" cy="2479675"/>
          </a:xfrm>
        </p:spPr>
      </p:sp>
      <p:sp>
        <p:nvSpPr>
          <p:cNvPr id="3" name="Notes Placeholder 2"/>
          <p:cNvSpPr>
            <a:spLocks noGrp="1"/>
          </p:cNvSpPr>
          <p:nvPr>
            <p:ph type="body" idx="1"/>
          </p:nvPr>
        </p:nvSpPr>
        <p:spPr>
          <a:xfrm>
            <a:off x="445167" y="3116454"/>
            <a:ext cx="6479887" cy="6044034"/>
          </a:xfrm>
        </p:spPr>
        <p:txBody>
          <a:bodyPr/>
          <a:lstStyle/>
          <a:p>
            <a:pPr>
              <a:lnSpc>
                <a:spcPct val="100000"/>
              </a:lnSpc>
              <a:spcBef>
                <a:spcPts val="0"/>
              </a:spcBef>
            </a:pPr>
            <a:endParaRPr lang="en-US" b="1" dirty="0">
              <a:latin typeface="+mn-lt"/>
            </a:endParaRPr>
          </a:p>
        </p:txBody>
      </p:sp>
      <p:sp>
        <p:nvSpPr>
          <p:cNvPr id="5" name="Date Placeholder 4"/>
          <p:cNvSpPr>
            <a:spLocks noGrp="1"/>
          </p:cNvSpPr>
          <p:nvPr>
            <p:ph type="dt" idx="10"/>
          </p:nvPr>
        </p:nvSpPr>
        <p:spPr/>
        <p:txBody>
          <a:bodyPr/>
          <a:lstStyle/>
          <a:p>
            <a:pPr>
              <a:defRPr/>
            </a:pPr>
            <a:r>
              <a:rPr lang="en-US"/>
              <a:t>Revised: </a:t>
            </a:r>
          </a:p>
          <a:p>
            <a:pPr>
              <a:defRPr/>
            </a:pPr>
            <a:r>
              <a:rPr lang="en-US"/>
              <a:t>02/2018</a:t>
            </a:r>
            <a:endParaRPr lang="en-US" dirty="0"/>
          </a:p>
        </p:txBody>
      </p:sp>
      <p:sp>
        <p:nvSpPr>
          <p:cNvPr id="7" name="Footer Placeholder 6"/>
          <p:cNvSpPr>
            <a:spLocks noGrp="1"/>
          </p:cNvSpPr>
          <p:nvPr>
            <p:ph type="ftr" sz="quarter" idx="11"/>
          </p:nvPr>
        </p:nvSpPr>
        <p:spPr/>
        <p:txBody>
          <a:bodyPr/>
          <a:lstStyle/>
          <a:p>
            <a:pPr>
              <a:defRPr/>
            </a:pPr>
            <a:r>
              <a:rPr lang="en-US"/>
              <a:t>Drug Recognition Expert 7-Day School</a:t>
            </a:r>
          </a:p>
          <a:p>
            <a:pPr>
              <a:defRPr/>
            </a:pPr>
            <a:r>
              <a:rPr lang="en-US"/>
              <a:t>Eye Examinations</a:t>
            </a:r>
            <a:endParaRPr lang="en-US" dirty="0"/>
          </a:p>
        </p:txBody>
      </p:sp>
      <p:sp>
        <p:nvSpPr>
          <p:cNvPr id="8" name="Slide Number Placeholder 7"/>
          <p:cNvSpPr>
            <a:spLocks noGrp="1"/>
          </p:cNvSpPr>
          <p:nvPr>
            <p:ph type="sldNum" sz="quarter" idx="12"/>
          </p:nvPr>
        </p:nvSpPr>
        <p:spPr/>
        <p:txBody>
          <a:bodyPr/>
          <a:lstStyle/>
          <a:p>
            <a:pPr>
              <a:defRPr/>
            </a:pPr>
            <a:r>
              <a:rPr lang="en-US"/>
              <a:t>Session 5</a:t>
            </a:r>
          </a:p>
          <a:p>
            <a:pPr>
              <a:defRPr/>
            </a:pPr>
            <a:r>
              <a:rPr lang="en-US"/>
              <a:t>Page </a:t>
            </a:r>
            <a:fld id="{29976095-26EE-4862-BF31-5B9040C2E215}" type="slidenum">
              <a:rPr lang="en-US" smtClean="0"/>
              <a:pPr>
                <a:defRPr/>
              </a:pPr>
              <a:t>9</a:t>
            </a:fld>
            <a:r>
              <a:rPr lang="en-US"/>
              <a:t> of 42</a:t>
            </a:r>
            <a:endParaRPr lang="en-US" dirty="0"/>
          </a:p>
        </p:txBody>
      </p:sp>
    </p:spTree>
    <p:extLst>
      <p:ext uri="{BB962C8B-B14F-4D97-AF65-F5344CB8AC3E}">
        <p14:creationId xmlns:p14="http://schemas.microsoft.com/office/powerpoint/2010/main" val="15326031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3151" y="1862153"/>
            <a:ext cx="4872624" cy="1863748"/>
          </a:xfrm>
        </p:spPr>
        <p:txBody>
          <a:bodyPr anchor="b">
            <a:normAutofit/>
          </a:bodyPr>
          <a:lstStyle>
            <a:lvl1pPr algn="ctr">
              <a:lnSpc>
                <a:spcPct val="85000"/>
              </a:lnSpc>
              <a:defRPr sz="4000" spc="-50" baseline="0">
                <a:solidFill>
                  <a:schemeClr val="tx2"/>
                </a:solidFill>
              </a:defRPr>
            </a:lvl1pPr>
          </a:lstStyle>
          <a:p>
            <a:r>
              <a:rPr lang="en-US" dirty="0"/>
              <a:t>Click to edit Master title style</a:t>
            </a:r>
          </a:p>
        </p:txBody>
      </p:sp>
      <p:sp>
        <p:nvSpPr>
          <p:cNvPr id="3" name="Subtitle 2"/>
          <p:cNvSpPr>
            <a:spLocks noGrp="1"/>
          </p:cNvSpPr>
          <p:nvPr>
            <p:ph type="subTitle" idx="1" hasCustomPrompt="1"/>
          </p:nvPr>
        </p:nvSpPr>
        <p:spPr>
          <a:xfrm>
            <a:off x="315511" y="3856409"/>
            <a:ext cx="4869923" cy="754867"/>
          </a:xfrm>
        </p:spPr>
        <p:txBody>
          <a:bodyPr lIns="91440" rIns="91440">
            <a:normAutofit/>
          </a:bodyPr>
          <a:lstStyle>
            <a:lvl1pPr marL="0" indent="0" algn="ctr">
              <a:buNone/>
              <a:defRPr sz="2400" b="1" cap="none" spc="200" baseline="0">
                <a:solidFill>
                  <a:schemeClr val="accent3"/>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11" name="Picture Placeholder 10">
            <a:extLst>
              <a:ext uri="{FF2B5EF4-FFF2-40B4-BE49-F238E27FC236}">
                <a16:creationId xmlns:a16="http://schemas.microsoft.com/office/drawing/2014/main" id="{556E2657-6E74-4A22-8C28-A8E0FE4F65D9}"/>
              </a:ext>
            </a:extLst>
          </p:cNvPr>
          <p:cNvSpPr>
            <a:spLocks noGrp="1"/>
          </p:cNvSpPr>
          <p:nvPr>
            <p:ph type="pic" sz="quarter" idx="13"/>
          </p:nvPr>
        </p:nvSpPr>
        <p:spPr>
          <a:xfrm>
            <a:off x="5373688" y="863600"/>
            <a:ext cx="3381375" cy="4735513"/>
          </a:xfrm>
        </p:spPr>
        <p:txBody>
          <a:bodyPr/>
          <a:lstStyle/>
          <a:p>
            <a:r>
              <a:rPr lang="en-US"/>
              <a:t>Click icon to add picture</a:t>
            </a:r>
          </a:p>
        </p:txBody>
      </p:sp>
      <p:pic>
        <p:nvPicPr>
          <p:cNvPr id="12" name="Picture 2">
            <a:extLst>
              <a:ext uri="{FF2B5EF4-FFF2-40B4-BE49-F238E27FC236}">
                <a16:creationId xmlns:a16="http://schemas.microsoft.com/office/drawing/2014/main" id="{590C290B-620B-438F-A69E-3237A2D096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4723" y="5505018"/>
            <a:ext cx="1109027" cy="106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860C0653-83B5-493E-B36C-08E78B9D19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227" y="5729128"/>
            <a:ext cx="1136643" cy="759254"/>
          </a:xfrm>
          <a:prstGeom prst="rect">
            <a:avLst/>
          </a:prstGeom>
        </p:spPr>
      </p:pic>
      <p:pic>
        <p:nvPicPr>
          <p:cNvPr id="14" name="Picture 13">
            <a:extLst>
              <a:ext uri="{FF2B5EF4-FFF2-40B4-BE49-F238E27FC236}">
                <a16:creationId xmlns:a16="http://schemas.microsoft.com/office/drawing/2014/main" id="{74994E47-CF5A-4529-9852-AFA765115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50353" y="5913755"/>
            <a:ext cx="1658382" cy="390000"/>
          </a:xfrm>
          <a:prstGeom prst="rect">
            <a:avLst/>
          </a:prstGeom>
        </p:spPr>
      </p:pic>
    </p:spTree>
    <p:custDataLst>
      <p:tags r:id="rId1"/>
    </p:custDataLst>
    <p:extLst>
      <p:ext uri="{BB962C8B-B14F-4D97-AF65-F5344CB8AC3E}">
        <p14:creationId xmlns:p14="http://schemas.microsoft.com/office/powerpoint/2010/main" val="1207943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3150" y="1862153"/>
            <a:ext cx="8536487" cy="1863748"/>
          </a:xfrm>
        </p:spPr>
        <p:txBody>
          <a:bodyPr anchor="b">
            <a:normAutofit/>
          </a:bodyPr>
          <a:lstStyle>
            <a:lvl1pPr algn="ctr">
              <a:lnSpc>
                <a:spcPct val="85000"/>
              </a:lnSpc>
              <a:defRPr sz="4000" spc="-50"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15511" y="3856409"/>
            <a:ext cx="8534126" cy="754867"/>
          </a:xfrm>
        </p:spPr>
        <p:txBody>
          <a:bodyPr lIns="91440" rIns="91440">
            <a:normAutofit/>
          </a:bodyPr>
          <a:lstStyle>
            <a:lvl1pPr marL="0" indent="0" algn="ctr">
              <a:buNone/>
              <a:defRPr sz="2400" b="1" cap="none" spc="200" baseline="0">
                <a:solidFill>
                  <a:schemeClr val="accent3"/>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pic>
        <p:nvPicPr>
          <p:cNvPr id="12" name="Picture 2">
            <a:extLst>
              <a:ext uri="{FF2B5EF4-FFF2-40B4-BE49-F238E27FC236}">
                <a16:creationId xmlns:a16="http://schemas.microsoft.com/office/drawing/2014/main" id="{590C290B-620B-438F-A69E-3237A2D096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6317" y="5416873"/>
            <a:ext cx="1109027" cy="106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860C0653-83B5-493E-B36C-08E78B9D19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61821" y="5640983"/>
            <a:ext cx="1136643" cy="759254"/>
          </a:xfrm>
          <a:prstGeom prst="rect">
            <a:avLst/>
          </a:prstGeom>
        </p:spPr>
      </p:pic>
      <p:pic>
        <p:nvPicPr>
          <p:cNvPr id="14" name="Picture 13">
            <a:extLst>
              <a:ext uri="{FF2B5EF4-FFF2-40B4-BE49-F238E27FC236}">
                <a16:creationId xmlns:a16="http://schemas.microsoft.com/office/drawing/2014/main" id="{74994E47-CF5A-4529-9852-AFA765115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1947" y="5825610"/>
            <a:ext cx="1658382" cy="390000"/>
          </a:xfrm>
          <a:prstGeom prst="rect">
            <a:avLst/>
          </a:prstGeom>
        </p:spPr>
      </p:pic>
    </p:spTree>
    <p:custDataLst>
      <p:tags r:id="rId1"/>
    </p:custDataLst>
    <p:extLst>
      <p:ext uri="{BB962C8B-B14F-4D97-AF65-F5344CB8AC3E}">
        <p14:creationId xmlns:p14="http://schemas.microsoft.com/office/powerpoint/2010/main" val="8157533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058434" y="2062570"/>
            <a:ext cx="4872624" cy="1863748"/>
          </a:xfrm>
        </p:spPr>
        <p:txBody>
          <a:bodyPr anchor="b">
            <a:normAutofit/>
          </a:bodyPr>
          <a:lstStyle>
            <a:lvl1pPr algn="ctr">
              <a:lnSpc>
                <a:spcPct val="85000"/>
              </a:lnSpc>
              <a:defRPr sz="4000" spc="-50"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4060794" y="4056826"/>
            <a:ext cx="4869923" cy="754867"/>
          </a:xfrm>
        </p:spPr>
        <p:txBody>
          <a:bodyPr lIns="91440" rIns="91440">
            <a:normAutofit/>
          </a:bodyPr>
          <a:lstStyle>
            <a:lvl1pPr marL="0" indent="0" algn="ctr">
              <a:buNone/>
              <a:defRPr sz="2400" b="1" cap="none" spc="200" baseline="0">
                <a:solidFill>
                  <a:schemeClr val="accent3"/>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11" name="Picture Placeholder 10">
            <a:extLst>
              <a:ext uri="{FF2B5EF4-FFF2-40B4-BE49-F238E27FC236}">
                <a16:creationId xmlns:a16="http://schemas.microsoft.com/office/drawing/2014/main" id="{556E2657-6E74-4A22-8C28-A8E0FE4F65D9}"/>
              </a:ext>
            </a:extLst>
          </p:cNvPr>
          <p:cNvSpPr>
            <a:spLocks noGrp="1"/>
          </p:cNvSpPr>
          <p:nvPr>
            <p:ph type="pic" sz="quarter" idx="13"/>
          </p:nvPr>
        </p:nvSpPr>
        <p:spPr>
          <a:xfrm>
            <a:off x="259665" y="921000"/>
            <a:ext cx="3381375" cy="4735513"/>
          </a:xfrm>
        </p:spPr>
        <p:txBody>
          <a:bodyPr/>
          <a:lstStyle/>
          <a:p>
            <a:r>
              <a:rPr lang="en-US"/>
              <a:t>Click icon to add picture</a:t>
            </a:r>
          </a:p>
        </p:txBody>
      </p:sp>
      <p:pic>
        <p:nvPicPr>
          <p:cNvPr id="12" name="Picture 2">
            <a:extLst>
              <a:ext uri="{FF2B5EF4-FFF2-40B4-BE49-F238E27FC236}">
                <a16:creationId xmlns:a16="http://schemas.microsoft.com/office/drawing/2014/main" id="{590C290B-620B-438F-A69E-3237A2D096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24613" y="5292076"/>
            <a:ext cx="1109027" cy="106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a:extLst>
              <a:ext uri="{FF2B5EF4-FFF2-40B4-BE49-F238E27FC236}">
                <a16:creationId xmlns:a16="http://schemas.microsoft.com/office/drawing/2014/main" id="{860C0653-83B5-493E-B36C-08E78B9D19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0117" y="5516186"/>
            <a:ext cx="1136643" cy="759254"/>
          </a:xfrm>
          <a:prstGeom prst="rect">
            <a:avLst/>
          </a:prstGeom>
        </p:spPr>
      </p:pic>
      <p:pic>
        <p:nvPicPr>
          <p:cNvPr id="14" name="Picture 13">
            <a:extLst>
              <a:ext uri="{FF2B5EF4-FFF2-40B4-BE49-F238E27FC236}">
                <a16:creationId xmlns:a16="http://schemas.microsoft.com/office/drawing/2014/main" id="{74994E47-CF5A-4529-9852-AFA765115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00243" y="5700813"/>
            <a:ext cx="1658382" cy="390000"/>
          </a:xfrm>
          <a:prstGeom prst="rect">
            <a:avLst/>
          </a:prstGeom>
        </p:spPr>
      </p:pic>
    </p:spTree>
    <p:custDataLst>
      <p:tags r:id="rId1"/>
    </p:custDataLst>
    <p:extLst>
      <p:ext uri="{BB962C8B-B14F-4D97-AF65-F5344CB8AC3E}">
        <p14:creationId xmlns:p14="http://schemas.microsoft.com/office/powerpoint/2010/main" val="21377012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pPr>
              <a:defRPr/>
            </a:pPr>
            <a:r>
              <a:rPr lang="en-US" dirty="0"/>
              <a:t>5-</a:t>
            </a:r>
            <a:fld id="{DA88165B-7D3D-4EA8-A6DB-F48E3CEFC566}" type="slidenum">
              <a:rPr lang="en-US" smtClean="0"/>
              <a:pPr>
                <a:defRPr/>
              </a:pPr>
              <a:t>‹#›</a:t>
            </a:fld>
            <a:endParaRPr lang="en-US" dirty="0"/>
          </a:p>
        </p:txBody>
      </p:sp>
    </p:spTree>
    <p:extLst>
      <p:ext uri="{BB962C8B-B14F-4D97-AF65-F5344CB8AC3E}">
        <p14:creationId xmlns:p14="http://schemas.microsoft.com/office/powerpoint/2010/main" val="389235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marL="0" indent="0" algn="ctr">
              <a:buNone/>
              <a:defRPr/>
            </a:lvl1pPr>
            <a:lvl2pPr marL="201168" indent="0">
              <a:buNone/>
              <a:defRPr/>
            </a:lvl2pPr>
            <a:lvl3pPr marL="384048" indent="0">
              <a:buNone/>
              <a:defRPr/>
            </a:lvl3pPr>
            <a:lvl4pPr marL="566928" indent="0">
              <a:buNone/>
              <a:defRPr/>
            </a:lvl4pPr>
            <a:lvl5pPr marL="749808" indent="0">
              <a:buNone/>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pPr>
              <a:defRPr/>
            </a:pPr>
            <a:r>
              <a:rPr lang="en-US" dirty="0"/>
              <a:t>5-</a:t>
            </a:r>
            <a:fld id="{DA88165B-7D3D-4EA8-A6DB-F48E3CEFC566}" type="slidenum">
              <a:rPr lang="en-US" smtClean="0"/>
              <a:pPr>
                <a:defRPr/>
              </a:pPr>
              <a:t>‹#›</a:t>
            </a:fld>
            <a:endParaRPr lang="en-US" dirty="0"/>
          </a:p>
        </p:txBody>
      </p:sp>
    </p:spTree>
    <p:extLst>
      <p:ext uri="{BB962C8B-B14F-4D97-AF65-F5344CB8AC3E}">
        <p14:creationId xmlns:p14="http://schemas.microsoft.com/office/powerpoint/2010/main" val="17955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pPr>
              <a:defRPr/>
            </a:pPr>
            <a:r>
              <a:rPr lang="en-US" dirty="0"/>
              <a:t>5-</a:t>
            </a:r>
            <a:fld id="{DA88165B-7D3D-4EA8-A6DB-F48E3CEFC566}" type="slidenum">
              <a:rPr lang="en-US" smtClean="0"/>
              <a:pPr>
                <a:defRPr/>
              </a:pPr>
              <a:t>‹#›</a:t>
            </a:fld>
            <a:endParaRPr lang="en-US" dirty="0"/>
          </a:p>
        </p:txBody>
      </p:sp>
    </p:spTree>
    <p:extLst>
      <p:ext uri="{BB962C8B-B14F-4D97-AF65-F5344CB8AC3E}">
        <p14:creationId xmlns:p14="http://schemas.microsoft.com/office/powerpoint/2010/main" val="79838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13150" y="1862153"/>
            <a:ext cx="8536487" cy="1863748"/>
          </a:xfrm>
        </p:spPr>
        <p:txBody>
          <a:bodyPr anchor="b">
            <a:normAutofit/>
          </a:bodyPr>
          <a:lstStyle>
            <a:lvl1pPr algn="ctr">
              <a:lnSpc>
                <a:spcPct val="85000"/>
              </a:lnSpc>
              <a:defRPr sz="4000" spc="-50"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315511" y="3856409"/>
            <a:ext cx="8534126" cy="754867"/>
          </a:xfrm>
        </p:spPr>
        <p:txBody>
          <a:bodyPr lIns="91440" rIns="91440">
            <a:normAutofit/>
          </a:bodyPr>
          <a:lstStyle>
            <a:lvl1pPr marL="0" indent="0" algn="ctr">
              <a:buNone/>
              <a:defRPr sz="2400" b="1" cap="none" spc="200" baseline="0">
                <a:solidFill>
                  <a:schemeClr val="accent3"/>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6" name="Slide Number Placeholder 5"/>
          <p:cNvSpPr>
            <a:spLocks noGrp="1"/>
          </p:cNvSpPr>
          <p:nvPr>
            <p:ph type="sldNum" sz="quarter" idx="12"/>
          </p:nvPr>
        </p:nvSpPr>
        <p:spPr/>
        <p:txBody>
          <a:bodyPr/>
          <a:lstStyle/>
          <a:p>
            <a:pPr>
              <a:defRPr/>
            </a:pPr>
            <a:r>
              <a:rPr lang="en-US" dirty="0"/>
              <a:t>5-</a:t>
            </a:r>
            <a:fld id="{DA88165B-7D3D-4EA8-A6DB-F48E3CEFC566}" type="slidenum">
              <a:rPr lang="en-US" smtClean="0"/>
              <a:pPr>
                <a:defRPr/>
              </a:pPr>
              <a:t>‹#›</a:t>
            </a:fld>
            <a:endParaRPr lang="en-US" dirty="0"/>
          </a:p>
        </p:txBody>
      </p:sp>
    </p:spTree>
    <p:extLst>
      <p:ext uri="{BB962C8B-B14F-4D97-AF65-F5344CB8AC3E}">
        <p14:creationId xmlns:p14="http://schemas.microsoft.com/office/powerpoint/2010/main" val="16559967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78076"/>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09600" y="1676400"/>
            <a:ext cx="3810000" cy="2662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0" y="1676400"/>
            <a:ext cx="3810000" cy="2662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p>
            <a:pPr>
              <a:defRPr/>
            </a:pPr>
            <a:r>
              <a:rPr lang="en-US" dirty="0"/>
              <a:t>5-</a:t>
            </a:r>
            <a:fld id="{DA88165B-7D3D-4EA8-A6DB-F48E3CEFC566}" type="slidenum">
              <a:rPr lang="en-US" smtClean="0"/>
              <a:pPr>
                <a:defRPr/>
              </a:pPr>
              <a:t>‹#›</a:t>
            </a:fld>
            <a:endParaRPr lang="en-US" dirty="0"/>
          </a:p>
        </p:txBody>
      </p:sp>
    </p:spTree>
    <p:custDataLst>
      <p:tags r:id="rId1"/>
    </p:custDataLst>
    <p:extLst>
      <p:ext uri="{BB962C8B-B14F-4D97-AF65-F5344CB8AC3E}">
        <p14:creationId xmlns:p14="http://schemas.microsoft.com/office/powerpoint/2010/main" val="1512638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3" name="Content Placeholder 7"/>
          <p:cNvSpPr>
            <a:spLocks noGrp="1"/>
          </p:cNvSpPr>
          <p:nvPr>
            <p:ph sz="quarter" idx="1"/>
          </p:nvPr>
        </p:nvSpPr>
        <p:spPr>
          <a:xfrm>
            <a:off x="381000" y="1524000"/>
            <a:ext cx="8503920" cy="4572000"/>
          </a:xfrm>
          <a:prstGeom prst="rect">
            <a:avLst/>
          </a:prstGeom>
        </p:spPr>
        <p:txBody>
          <a:bodyPr>
            <a:normAutofit/>
          </a:bodyPr>
          <a:lstStyle>
            <a:lvl1pPr marL="290513" indent="-290513">
              <a:defRPr sz="2600" b="0"/>
            </a:lvl1pPr>
            <a:lvl2pPr>
              <a:defRPr sz="2600" b="0"/>
            </a:lvl2pPr>
            <a:lvl3pPr>
              <a:defRPr sz="2600" b="0"/>
            </a:lvl3pPr>
            <a:lvl4pPr>
              <a:defRPr sz="2600" b="0"/>
            </a:lvl4pPr>
            <a:lvl5pPr>
              <a:defRPr sz="1800" b="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itle 1"/>
          <p:cNvSpPr>
            <a:spLocks noGrp="1"/>
          </p:cNvSpPr>
          <p:nvPr>
            <p:ph type="title"/>
          </p:nvPr>
        </p:nvSpPr>
        <p:spPr>
          <a:xfrm>
            <a:off x="304800" y="533400"/>
            <a:ext cx="8534400" cy="762000"/>
          </a:xfrm>
          <a:prstGeom prst="rect">
            <a:avLst/>
          </a:prstGeom>
        </p:spPr>
        <p:txBody>
          <a:bodyPr/>
          <a:lstStyle/>
          <a:p>
            <a:r>
              <a:rPr lang="en-US" dirty="0"/>
              <a:t>Click to edit Master title style</a:t>
            </a:r>
          </a:p>
        </p:txBody>
      </p:sp>
      <p:sp>
        <p:nvSpPr>
          <p:cNvPr id="5" name="Slide Number Placeholder 21"/>
          <p:cNvSpPr>
            <a:spLocks noGrp="1"/>
          </p:cNvSpPr>
          <p:nvPr>
            <p:ph type="sldNum" sz="quarter" idx="10"/>
          </p:nvPr>
        </p:nvSpPr>
        <p:spPr/>
        <p:txBody>
          <a:bodyPr/>
          <a:lstStyle>
            <a:lvl1pPr algn="r">
              <a:defRPr sz="1400" b="0">
                <a:solidFill>
                  <a:schemeClr val="bg1"/>
                </a:solidFill>
              </a:defRPr>
            </a:lvl1pPr>
          </a:lstStyle>
          <a:p>
            <a:pPr>
              <a:defRPr/>
            </a:pPr>
            <a:r>
              <a:rPr lang="en-US" dirty="0"/>
              <a:t>5-</a:t>
            </a:r>
            <a:fld id="{DA88165B-7D3D-4EA8-A6DB-F48E3CEFC566}" type="slidenum">
              <a:rPr lang="en-US" smtClean="0"/>
              <a:pPr>
                <a:defRPr/>
              </a:pPr>
              <a:t>‹#›</a:t>
            </a:fld>
            <a:endParaRPr lang="en-US" dirty="0"/>
          </a:p>
        </p:txBody>
      </p:sp>
    </p:spTree>
    <p:custDataLst>
      <p:tags r:id="rId1"/>
    </p:custDataLst>
    <p:extLst>
      <p:ext uri="{BB962C8B-B14F-4D97-AF65-F5344CB8AC3E}">
        <p14:creationId xmlns:p14="http://schemas.microsoft.com/office/powerpoint/2010/main" val="964227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2.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92240"/>
            <a:ext cx="9144000" cy="3657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457200" y="457200"/>
            <a:ext cx="8229600" cy="9144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554480"/>
            <a:ext cx="8229600" cy="457200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Slide Number Placeholder 5"/>
          <p:cNvSpPr>
            <a:spLocks noGrp="1"/>
          </p:cNvSpPr>
          <p:nvPr>
            <p:ph type="sldNum" sz="quarter" idx="4"/>
          </p:nvPr>
        </p:nvSpPr>
        <p:spPr>
          <a:xfrm>
            <a:off x="7425344" y="6483782"/>
            <a:ext cx="1708296" cy="365125"/>
          </a:xfrm>
          <a:prstGeom prst="rect">
            <a:avLst/>
          </a:prstGeom>
        </p:spPr>
        <p:txBody>
          <a:bodyPr vert="horz" lIns="91440" tIns="45720" rIns="91440" bIns="45720" rtlCol="0" anchor="ctr"/>
          <a:lstStyle>
            <a:lvl1pPr algn="r">
              <a:defRPr sz="1400" spc="300">
                <a:solidFill>
                  <a:srgbClr val="FFFFFF"/>
                </a:solidFill>
                <a:latin typeface="Arial Narrow" panose="020B0606020202030204" pitchFamily="34" charset="0"/>
              </a:defRPr>
            </a:lvl1pPr>
          </a:lstStyle>
          <a:p>
            <a:pPr>
              <a:defRPr/>
            </a:pPr>
            <a:r>
              <a:rPr lang="en-US" dirty="0"/>
              <a:t>5-</a:t>
            </a:r>
            <a:fld id="{DA88165B-7D3D-4EA8-A6DB-F48E3CEFC566}" type="slidenum">
              <a:rPr lang="en-US" smtClean="0"/>
              <a:pPr>
                <a:defRPr/>
              </a:pPr>
              <a:t>‹#›</a:t>
            </a:fld>
            <a:endParaRPr lang="en-US" dirty="0"/>
          </a:p>
        </p:txBody>
      </p:sp>
      <p:sp>
        <p:nvSpPr>
          <p:cNvPr id="11" name="Rectangle 10">
            <a:extLst>
              <a:ext uri="{FF2B5EF4-FFF2-40B4-BE49-F238E27FC236}">
                <a16:creationId xmlns:a16="http://schemas.microsoft.com/office/drawing/2014/main" id="{DF0293CF-47CF-4360-A4CF-A4A8D772425E}"/>
              </a:ext>
            </a:extLst>
          </p:cNvPr>
          <p:cNvSpPr/>
          <p:nvPr/>
        </p:nvSpPr>
        <p:spPr>
          <a:xfrm>
            <a:off x="0" y="0"/>
            <a:ext cx="9144000" cy="3657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a:extLst>
              <a:ext uri="{FF2B5EF4-FFF2-40B4-BE49-F238E27FC236}">
                <a16:creationId xmlns:a16="http://schemas.microsoft.com/office/drawing/2014/main" id="{258B5515-6603-4FF6-880A-DBCE1D8D5483}"/>
              </a:ext>
            </a:extLst>
          </p:cNvPr>
          <p:cNvSpPr txBox="1"/>
          <p:nvPr/>
        </p:nvSpPr>
        <p:spPr>
          <a:xfrm>
            <a:off x="72991" y="28991"/>
            <a:ext cx="7263474" cy="307777"/>
          </a:xfrm>
          <a:prstGeom prst="rect">
            <a:avLst/>
          </a:prstGeom>
          <a:noFill/>
        </p:spPr>
        <p:txBody>
          <a:bodyPr wrap="square" rtlCol="0">
            <a:spAutoFit/>
          </a:bodyPr>
          <a:lstStyle/>
          <a:p>
            <a:r>
              <a:rPr lang="en-US" sz="1400" spc="300" dirty="0">
                <a:solidFill>
                  <a:schemeClr val="bg1"/>
                </a:solidFill>
                <a:latin typeface="Arial Narrow" panose="020B0606020202030204" pitchFamily="34" charset="0"/>
              </a:rPr>
              <a:t>Session 5: Eye Examinations</a:t>
            </a:r>
          </a:p>
        </p:txBody>
      </p:sp>
      <p:pic>
        <p:nvPicPr>
          <p:cNvPr id="13" name="Picture 12">
            <a:extLst>
              <a:ext uri="{FF2B5EF4-FFF2-40B4-BE49-F238E27FC236}">
                <a16:creationId xmlns:a16="http://schemas.microsoft.com/office/drawing/2014/main" id="{76665B67-E349-4B33-8920-891BD60CF59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8747248" y="30480"/>
            <a:ext cx="222126" cy="274320"/>
          </a:xfrm>
          <a:prstGeom prst="rect">
            <a:avLst/>
          </a:prstGeom>
        </p:spPr>
      </p:pic>
      <p:sp>
        <p:nvSpPr>
          <p:cNvPr id="4" name="TextBox 3">
            <a:extLst>
              <a:ext uri="{FF2B5EF4-FFF2-40B4-BE49-F238E27FC236}">
                <a16:creationId xmlns:a16="http://schemas.microsoft.com/office/drawing/2014/main" id="{3FB025A2-6565-48F6-AC3E-BA7323E4550E}"/>
              </a:ext>
            </a:extLst>
          </p:cNvPr>
          <p:cNvSpPr txBox="1"/>
          <p:nvPr userDrawn="1"/>
        </p:nvSpPr>
        <p:spPr>
          <a:xfrm>
            <a:off x="0" y="6515325"/>
            <a:ext cx="1708296" cy="338554"/>
          </a:xfrm>
          <a:prstGeom prst="rect">
            <a:avLst/>
          </a:prstGeom>
          <a:noFill/>
        </p:spPr>
        <p:txBody>
          <a:bodyPr wrap="square" rtlCol="0">
            <a:spAutoFit/>
          </a:bodyPr>
          <a:lstStyle/>
          <a:p>
            <a:r>
              <a:rPr lang="en-US" sz="1600" dirty="0">
                <a:solidFill>
                  <a:schemeClr val="bg1"/>
                </a:solidFill>
                <a:latin typeface="Arial Black" panose="020B0A04020102020204" pitchFamily="34" charset="0"/>
              </a:rPr>
              <a:t>DRE</a:t>
            </a:r>
          </a:p>
        </p:txBody>
      </p:sp>
    </p:spTree>
    <p:custDataLst>
      <p:tags r:id="rId11"/>
    </p:custDataLst>
    <p:extLst>
      <p:ext uri="{BB962C8B-B14F-4D97-AF65-F5344CB8AC3E}">
        <p14:creationId xmlns:p14="http://schemas.microsoft.com/office/powerpoint/2010/main" val="2532746143"/>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7" r:id="rId6"/>
    <p:sldLayoutId id="2147484358" r:id="rId7"/>
    <p:sldLayoutId id="2147484360" r:id="rId8"/>
    <p:sldLayoutId id="2147484361" r:id="rId9"/>
  </p:sldLayoutIdLst>
  <p:hf hdr="0" ftr="0" dt="0"/>
  <p:txStyles>
    <p:titleStyle>
      <a:lvl1pPr algn="ctr" defTabSz="914400" rtl="0" eaLnBrk="1" latinLnBrk="0" hangingPunct="1">
        <a:lnSpc>
          <a:spcPct val="100000"/>
        </a:lnSpc>
        <a:spcBef>
          <a:spcPct val="0"/>
        </a:spcBef>
        <a:buNone/>
        <a:defRPr sz="3600" b="1" kern="1200" spc="-50" baseline="0">
          <a:solidFill>
            <a:schemeClr val="tx2"/>
          </a:solidFill>
          <a:latin typeface="+mj-lt"/>
          <a:ea typeface="+mj-ea"/>
          <a:cs typeface="+mj-cs"/>
        </a:defRPr>
      </a:lvl1pPr>
    </p:titleStyle>
    <p:bodyStyle>
      <a:lvl1pPr marL="91440" indent="-91440" algn="l" defTabSz="914400" rtl="0" eaLnBrk="1" latinLnBrk="0" hangingPunct="1">
        <a:lnSpc>
          <a:spcPct val="100000"/>
        </a:lnSpc>
        <a:spcBef>
          <a:spcPts val="200"/>
        </a:spcBef>
        <a:spcAft>
          <a:spcPts val="1200"/>
        </a:spcAft>
        <a:buClr>
          <a:schemeClr val="accent1"/>
        </a:buClr>
        <a:buSzPct val="100000"/>
        <a:buFont typeface="Calibri" panose="020F0502020204030204" pitchFamily="34" charset="0"/>
        <a:buChar char=" "/>
        <a:defRPr sz="2600" kern="1200">
          <a:solidFill>
            <a:schemeClr val="accent3"/>
          </a:solidFill>
          <a:latin typeface="+mn-lt"/>
          <a:ea typeface="+mn-ea"/>
          <a:cs typeface="+mn-cs"/>
        </a:defRPr>
      </a:lvl1pPr>
      <a:lvl2pPr marL="569913" indent="-338138" algn="l" defTabSz="914400" rtl="0" eaLnBrk="1" latinLnBrk="0" hangingPunct="1">
        <a:lnSpc>
          <a:spcPct val="100000"/>
        </a:lnSpc>
        <a:spcBef>
          <a:spcPts val="200"/>
        </a:spcBef>
        <a:spcAft>
          <a:spcPts val="1200"/>
        </a:spcAft>
        <a:buClrTx/>
        <a:buFont typeface="Arial" panose="020B0604020202020204" pitchFamily="34" charset="0"/>
        <a:buChar char="•"/>
        <a:defRPr sz="2600" kern="1200">
          <a:solidFill>
            <a:schemeClr val="accent3"/>
          </a:solidFill>
          <a:latin typeface="+mn-lt"/>
          <a:ea typeface="+mn-ea"/>
          <a:cs typeface="+mn-cs"/>
        </a:defRPr>
      </a:lvl2pPr>
      <a:lvl3pPr marL="914400" indent="-352425" algn="l" defTabSz="914400" rtl="0" eaLnBrk="1" latinLnBrk="0" hangingPunct="1">
        <a:lnSpc>
          <a:spcPct val="100000"/>
        </a:lnSpc>
        <a:spcBef>
          <a:spcPts val="200"/>
        </a:spcBef>
        <a:spcAft>
          <a:spcPts val="1200"/>
        </a:spcAft>
        <a:buClrTx/>
        <a:buFont typeface="Arial" panose="020B0604020202020204" pitchFamily="34" charset="0"/>
        <a:buChar char="–"/>
        <a:defRPr sz="2600" kern="1200">
          <a:solidFill>
            <a:schemeClr val="accent3"/>
          </a:solidFill>
          <a:latin typeface="+mn-lt"/>
          <a:ea typeface="+mn-ea"/>
          <a:cs typeface="+mn-cs"/>
        </a:defRPr>
      </a:lvl3pPr>
      <a:lvl4pPr marL="1258888" indent="-357188" algn="l" defTabSz="914400" rtl="0" eaLnBrk="1" latinLnBrk="0" hangingPunct="1">
        <a:lnSpc>
          <a:spcPct val="100000"/>
        </a:lnSpc>
        <a:spcBef>
          <a:spcPts val="200"/>
        </a:spcBef>
        <a:spcAft>
          <a:spcPts val="1200"/>
        </a:spcAft>
        <a:buClrTx/>
        <a:buFont typeface="Wingdings 2" panose="05020102010507070707" pitchFamily="18" charset="2"/>
        <a:buChar char="P"/>
        <a:defRPr sz="2600" kern="1200">
          <a:solidFill>
            <a:schemeClr val="accent3"/>
          </a:solidFill>
          <a:latin typeface="+mn-lt"/>
          <a:ea typeface="+mn-ea"/>
          <a:cs typeface="+mn-cs"/>
        </a:defRPr>
      </a:lvl4pPr>
      <a:lvl5pPr marL="932688" indent="-182880" algn="l" defTabSz="914400" rtl="0" eaLnBrk="1" latinLnBrk="0" hangingPunct="1">
        <a:lnSpc>
          <a:spcPct val="90000"/>
        </a:lnSpc>
        <a:spcBef>
          <a:spcPts val="200"/>
        </a:spcBef>
        <a:spcAft>
          <a:spcPts val="400"/>
        </a:spcAft>
        <a:buClrTx/>
        <a:buFont typeface="Calibri" pitchFamily="34" charset="0"/>
        <a:buChar char="◦"/>
        <a:defRPr sz="2600" kern="1200">
          <a:solidFill>
            <a:schemeClr val="accent3"/>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9.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ags" Target="../tags/tag1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9.xml"/><Relationship Id="rId1" Type="http://schemas.openxmlformats.org/officeDocument/2006/relationships/tags" Target="../tags/tag19.xml"/><Relationship Id="rId5" Type="http://schemas.openxmlformats.org/officeDocument/2006/relationships/image" Target="../media/image1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9.xml"/><Relationship Id="rId1" Type="http://schemas.openxmlformats.org/officeDocument/2006/relationships/tags" Target="../tags/tag20.xml"/><Relationship Id="rId5" Type="http://schemas.openxmlformats.org/officeDocument/2006/relationships/image" Target="../media/image13.jpeg"/><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9.xml"/><Relationship Id="rId1" Type="http://schemas.openxmlformats.org/officeDocument/2006/relationships/tags" Target="../tags/tag21.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2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23.xml"/><Relationship Id="rId6" Type="http://schemas.openxmlformats.org/officeDocument/2006/relationships/image" Target="../media/image18.png"/><Relationship Id="rId5" Type="http://schemas.openxmlformats.org/officeDocument/2006/relationships/notesSlide" Target="../notesSlides/notesSlide16.xml"/><Relationship Id="rId4"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9.xml"/><Relationship Id="rId1" Type="http://schemas.openxmlformats.org/officeDocument/2006/relationships/tags" Target="../tags/tag24.xml"/><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3" Type="http://schemas.openxmlformats.org/officeDocument/2006/relationships/video" Target="../media/media2.mp4"/><Relationship Id="rId2" Type="http://schemas.microsoft.com/office/2007/relationships/media" Target="../media/media2.mp4"/><Relationship Id="rId1" Type="http://schemas.openxmlformats.org/officeDocument/2006/relationships/tags" Target="../tags/tag25.xml"/><Relationship Id="rId6" Type="http://schemas.openxmlformats.org/officeDocument/2006/relationships/image" Target="../media/image20.png"/><Relationship Id="rId5" Type="http://schemas.openxmlformats.org/officeDocument/2006/relationships/notesSlide" Target="../notesSlides/notesSlide18.xml"/><Relationship Id="rId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9.xml"/><Relationship Id="rId7" Type="http://schemas.openxmlformats.org/officeDocument/2006/relationships/oleObject" Target="../embeddings/oleObject2.bin"/><Relationship Id="rId2" Type="http://schemas.openxmlformats.org/officeDocument/2006/relationships/tags" Target="../tags/tag26.xml"/><Relationship Id="rId1" Type="http://schemas.openxmlformats.org/officeDocument/2006/relationships/vmlDrawing" Target="../drawings/vmlDrawing1.vml"/><Relationship Id="rId6" Type="http://schemas.openxmlformats.org/officeDocument/2006/relationships/image" Target="../media/image21.png"/><Relationship Id="rId5" Type="http://schemas.openxmlformats.org/officeDocument/2006/relationships/oleObject" Target="../embeddings/oleObject1.bin"/><Relationship Id="rId4" Type="http://schemas.openxmlformats.org/officeDocument/2006/relationships/notesSlide" Target="../notesSlides/notesSlide19.xml"/><Relationship Id="rId9"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9.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4.xml"/><Relationship Id="rId7" Type="http://schemas.openxmlformats.org/officeDocument/2006/relationships/oleObject" Target="../embeddings/oleObject2.bin"/><Relationship Id="rId2" Type="http://schemas.openxmlformats.org/officeDocument/2006/relationships/tags" Target="../tags/tag27.xml"/><Relationship Id="rId1" Type="http://schemas.openxmlformats.org/officeDocument/2006/relationships/vmlDrawing" Target="../drawings/vmlDrawing2.vml"/><Relationship Id="rId6" Type="http://schemas.openxmlformats.org/officeDocument/2006/relationships/image" Target="../media/image21.png"/><Relationship Id="rId5" Type="http://schemas.openxmlformats.org/officeDocument/2006/relationships/oleObject" Target="../embeddings/oleObject1.bin"/><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9.xml"/><Relationship Id="rId1" Type="http://schemas.openxmlformats.org/officeDocument/2006/relationships/tags" Target="../tags/tag28.xml"/><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29.xml"/><Relationship Id="rId6" Type="http://schemas.openxmlformats.org/officeDocument/2006/relationships/image" Target="../media/image25.png"/><Relationship Id="rId5" Type="http://schemas.openxmlformats.org/officeDocument/2006/relationships/notesSlide" Target="../notesSlides/notesSlide22.xml"/><Relationship Id="rId4"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9.xml"/><Relationship Id="rId1" Type="http://schemas.openxmlformats.org/officeDocument/2006/relationships/tags" Target="../tags/tag30.xml"/><Relationship Id="rId5" Type="http://schemas.openxmlformats.org/officeDocument/2006/relationships/image" Target="../media/image5.jpeg"/><Relationship Id="rId4" Type="http://schemas.openxmlformats.org/officeDocument/2006/relationships/image" Target="../media/image6.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3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3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xml"/><Relationship Id="rId1" Type="http://schemas.openxmlformats.org/officeDocument/2006/relationships/tags" Target="../tags/tag10.xml"/><Relationship Id="rId5" Type="http://schemas.openxmlformats.org/officeDocument/2006/relationships/image" Target="../media/image9.jp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tags" Target="../tags/tag11.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xml"/><Relationship Id="rId1" Type="http://schemas.openxmlformats.org/officeDocument/2006/relationships/tags" Target="../tags/tag1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9.xml"/><Relationship Id="rId1" Type="http://schemas.openxmlformats.org/officeDocument/2006/relationships/tags" Target="../tags/tag16.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7"/>
          <p:cNvPicPr>
            <a:picLocks noChangeAspect="1" noChangeArrowheads="1"/>
          </p:cNvPicPr>
          <p:nvPr/>
        </p:nvPicPr>
        <p:blipFill>
          <a:blip r:embed="rId4"/>
          <a:srcRect l="8888" b="13499"/>
          <a:stretch>
            <a:fillRect/>
          </a:stretch>
        </p:blipFill>
        <p:spPr bwMode="auto">
          <a:xfrm>
            <a:off x="5424488" y="2988954"/>
            <a:ext cx="3160712" cy="2252498"/>
          </a:xfrm>
          <a:prstGeom prst="rect">
            <a:avLst/>
          </a:prstGeom>
          <a:ln>
            <a:noFill/>
          </a:ln>
          <a:effectLst/>
        </p:spPr>
      </p:pic>
      <p:sp>
        <p:nvSpPr>
          <p:cNvPr id="5122" name="Title 1"/>
          <p:cNvSpPr>
            <a:spLocks noGrp="1"/>
          </p:cNvSpPr>
          <p:nvPr>
            <p:ph type="ctrTitle"/>
          </p:nvPr>
        </p:nvSpPr>
        <p:spPr>
          <a:xfrm>
            <a:off x="101599" y="2076610"/>
            <a:ext cx="4507723" cy="854075"/>
          </a:xfrm>
        </p:spPr>
        <p:txBody>
          <a:bodyPr/>
          <a:lstStyle/>
          <a:p>
            <a:pPr algn="r"/>
            <a:r>
              <a:rPr lang="en-US" altLang="en-US" dirty="0"/>
              <a:t>Session 5</a:t>
            </a:r>
          </a:p>
        </p:txBody>
      </p:sp>
      <p:sp>
        <p:nvSpPr>
          <p:cNvPr id="9219" name="Subtitle 2"/>
          <p:cNvSpPr txBox="1">
            <a:spLocks/>
          </p:cNvSpPr>
          <p:nvPr/>
        </p:nvSpPr>
        <p:spPr bwMode="auto">
          <a:xfrm>
            <a:off x="558800" y="3159285"/>
            <a:ext cx="4135438" cy="803275"/>
          </a:xfrm>
          <a:prstGeom prst="rect">
            <a:avLst/>
          </a:prstGeom>
          <a:noFill/>
          <a:ln w="9525">
            <a:noFill/>
            <a:miter lim="800000"/>
            <a:headEnd/>
            <a:tailEnd/>
          </a:ln>
        </p:spPr>
        <p:txBody>
          <a:bodyPr/>
          <a:lstStyle/>
          <a:p>
            <a:pPr algn="r">
              <a:defRPr/>
            </a:pPr>
            <a:r>
              <a:rPr lang="en-US" sz="3200" b="1" dirty="0">
                <a:solidFill>
                  <a:schemeClr val="accent3"/>
                </a:solidFill>
                <a:latin typeface="+mj-lt"/>
                <a:cs typeface="+mn-cs"/>
              </a:rPr>
              <a:t>Eye Examinations</a:t>
            </a:r>
          </a:p>
        </p:txBody>
      </p:sp>
      <p:pic>
        <p:nvPicPr>
          <p:cNvPr id="7" name="Picture 6" descr="IV-18 second"/>
          <p:cNvPicPr>
            <a:picLocks noChangeAspect="1" noChangeArrowheads="1"/>
          </p:cNvPicPr>
          <p:nvPr/>
        </p:nvPicPr>
        <p:blipFill>
          <a:blip r:embed="rId5"/>
          <a:srcRect l="12572" t="14600" r="11571" b="13800"/>
          <a:stretch>
            <a:fillRect/>
          </a:stretch>
        </p:blipFill>
        <p:spPr bwMode="auto">
          <a:xfrm>
            <a:off x="5424488" y="869035"/>
            <a:ext cx="3160712" cy="2057400"/>
          </a:xfrm>
          <a:prstGeom prst="rect">
            <a:avLst/>
          </a:prstGeom>
          <a:ln>
            <a:noFill/>
          </a:ln>
          <a:effectLst/>
        </p:spPr>
      </p:pic>
      <p:grpSp>
        <p:nvGrpSpPr>
          <p:cNvPr id="3" name="Group 2">
            <a:extLst>
              <a:ext uri="{FF2B5EF4-FFF2-40B4-BE49-F238E27FC236}">
                <a16:creationId xmlns:a16="http://schemas.microsoft.com/office/drawing/2014/main" id="{4A1E7740-E0EE-4D44-807F-21F3DC3CEAF9}"/>
              </a:ext>
            </a:extLst>
          </p:cNvPr>
          <p:cNvGrpSpPr/>
          <p:nvPr/>
        </p:nvGrpSpPr>
        <p:grpSpPr>
          <a:xfrm>
            <a:off x="2072851" y="5329162"/>
            <a:ext cx="4998298" cy="1066909"/>
            <a:chOff x="2073303" y="5316224"/>
            <a:chExt cx="4998298" cy="1066909"/>
          </a:xfrm>
        </p:grpSpPr>
        <p:pic>
          <p:nvPicPr>
            <p:cNvPr id="1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21312" y="5316224"/>
              <a:ext cx="1109027" cy="1066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4958" y="5470052"/>
              <a:ext cx="1136643" cy="759254"/>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073303" y="5772106"/>
              <a:ext cx="1143390" cy="457200"/>
            </a:xfrm>
            <a:prstGeom prst="rect">
              <a:avLst/>
            </a:prstGeom>
          </p:spPr>
        </p:pic>
      </p:grpSp>
      <p:sp>
        <p:nvSpPr>
          <p:cNvPr id="2" name="Slide Number Placeholder 1">
            <a:extLst>
              <a:ext uri="{FF2B5EF4-FFF2-40B4-BE49-F238E27FC236}">
                <a16:creationId xmlns:a16="http://schemas.microsoft.com/office/drawing/2014/main" id="{4D3B1EB2-FEE0-4F86-AB25-A0AA66D2D4DC}"/>
              </a:ext>
            </a:extLst>
          </p:cNvPr>
          <p:cNvSpPr>
            <a:spLocks noGrp="1"/>
          </p:cNvSpPr>
          <p:nvPr>
            <p:ph type="sldNum" sz="quarter" idx="10"/>
          </p:nvPr>
        </p:nvSpPr>
        <p:spPr/>
        <p:txBody>
          <a:bodyPr/>
          <a:lstStyle/>
          <a:p>
            <a:pPr>
              <a:defRPr/>
            </a:pPr>
            <a:r>
              <a:rPr lang="en-US"/>
              <a:t>5-</a:t>
            </a:r>
            <a:fld id="{DA88165B-7D3D-4EA8-A6DB-F48E3CEFC566}" type="slidenum">
              <a:rPr lang="en-US" smtClean="0"/>
              <a:pPr>
                <a:defRPr/>
              </a:pPr>
              <a:t>1</a:t>
            </a:fld>
            <a:endParaRPr lang="en-US" dirty="0"/>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2"/>
          <p:cNvSpPr>
            <a:spLocks noGrp="1"/>
          </p:cNvSpPr>
          <p:nvPr>
            <p:ph type="title"/>
          </p:nvPr>
        </p:nvSpPr>
        <p:spPr/>
        <p:txBody>
          <a:bodyPr/>
          <a:lstStyle/>
          <a:p>
            <a:r>
              <a:rPr lang="en-US" altLang="en-US" dirty="0"/>
              <a:t>Lack of Convergence</a:t>
            </a:r>
          </a:p>
        </p:txBody>
      </p:sp>
      <p:pic>
        <p:nvPicPr>
          <p:cNvPr id="5" name="Picture 4"/>
          <p:cNvPicPr>
            <a:picLocks noChangeAspect="1" noChangeArrowheads="1"/>
          </p:cNvPicPr>
          <p:nvPr/>
        </p:nvPicPr>
        <p:blipFill>
          <a:blip r:embed="rId4"/>
          <a:srcRect l="8888" b="13499"/>
          <a:stretch>
            <a:fillRect/>
          </a:stretch>
        </p:blipFill>
        <p:spPr bwMode="auto">
          <a:xfrm>
            <a:off x="1908175" y="1595438"/>
            <a:ext cx="5327650" cy="3995737"/>
          </a:xfrm>
          <a:prstGeom prst="rect">
            <a:avLst/>
          </a:prstGeom>
          <a:ln>
            <a:noFill/>
          </a:ln>
          <a:effectLst/>
        </p:spPr>
      </p:pic>
      <p:sp>
        <p:nvSpPr>
          <p:cNvPr id="2" name="Slide Number Placeholder 1">
            <a:extLst>
              <a:ext uri="{FF2B5EF4-FFF2-40B4-BE49-F238E27FC236}">
                <a16:creationId xmlns:a16="http://schemas.microsoft.com/office/drawing/2014/main" id="{471DCA13-F8EB-4F67-A598-6886A2E5D8BA}"/>
              </a:ext>
            </a:extLst>
          </p:cNvPr>
          <p:cNvSpPr>
            <a:spLocks noGrp="1"/>
          </p:cNvSpPr>
          <p:nvPr>
            <p:ph type="sldNum" sz="quarter" idx="10"/>
          </p:nvPr>
        </p:nvSpPr>
        <p:spPr/>
        <p:txBody>
          <a:bodyPr/>
          <a:lstStyle/>
          <a:p>
            <a:pPr>
              <a:defRPr/>
            </a:pPr>
            <a:r>
              <a:rPr lang="en-US"/>
              <a:t>5-</a:t>
            </a:r>
            <a:fld id="{DA88165B-7D3D-4EA8-A6DB-F48E3CEFC566}" type="slidenum">
              <a:rPr lang="en-US" smtClean="0"/>
              <a:pPr>
                <a:defRPr/>
              </a:pPr>
              <a:t>10</a:t>
            </a:fld>
            <a:endParaRPr lang="en-US" dirty="0"/>
          </a:p>
        </p:txBody>
      </p:sp>
    </p:spTree>
    <p:custDataLst>
      <p:tags r:id="rId1"/>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lstStyle/>
          <a:p>
            <a:r>
              <a:rPr lang="en-US" altLang="en-US" dirty="0"/>
              <a:t>Eye Exams Practice</a:t>
            </a:r>
          </a:p>
        </p:txBody>
      </p:sp>
      <p:sp>
        <p:nvSpPr>
          <p:cNvPr id="2" name="Text Placeholder 1">
            <a:extLst>
              <a:ext uri="{FF2B5EF4-FFF2-40B4-BE49-F238E27FC236}">
                <a16:creationId xmlns:a16="http://schemas.microsoft.com/office/drawing/2014/main" id="{E8B50507-ED89-4A8A-B48A-1319DA18A1F3}"/>
              </a:ext>
            </a:extLst>
          </p:cNvPr>
          <p:cNvSpPr>
            <a:spLocks noGrp="1"/>
          </p:cNvSpPr>
          <p:nvPr>
            <p:ph type="body" sz="half" idx="1"/>
          </p:nvPr>
        </p:nvSpPr>
        <p:spPr>
          <a:xfrm>
            <a:off x="609600" y="1676399"/>
            <a:ext cx="3810000" cy="4145499"/>
          </a:xfrm>
        </p:spPr>
        <p:txBody>
          <a:bodyPr>
            <a:noAutofit/>
          </a:bodyPr>
          <a:lstStyle/>
          <a:p>
            <a:pPr>
              <a:lnSpc>
                <a:spcPct val="110000"/>
              </a:lnSpc>
            </a:pPr>
            <a:r>
              <a:rPr lang="en-US" dirty="0"/>
              <a:t>Preliminary</a:t>
            </a:r>
          </a:p>
          <a:p>
            <a:pPr lvl="1">
              <a:lnSpc>
                <a:spcPct val="110000"/>
              </a:lnSpc>
            </a:pPr>
            <a:r>
              <a:rPr lang="en-US" dirty="0"/>
              <a:t>Equal Pupil Size</a:t>
            </a:r>
          </a:p>
          <a:p>
            <a:pPr lvl="1">
              <a:lnSpc>
                <a:spcPct val="110000"/>
              </a:lnSpc>
            </a:pPr>
            <a:r>
              <a:rPr lang="en-US" dirty="0"/>
              <a:t>Resting Nystagmus</a:t>
            </a:r>
          </a:p>
          <a:p>
            <a:pPr lvl="1">
              <a:lnSpc>
                <a:spcPct val="110000"/>
              </a:lnSpc>
            </a:pPr>
            <a:r>
              <a:rPr lang="en-US" dirty="0"/>
              <a:t>Tracking ability</a:t>
            </a:r>
          </a:p>
          <a:p>
            <a:pPr lvl="1">
              <a:lnSpc>
                <a:spcPct val="110000"/>
              </a:lnSpc>
            </a:pPr>
            <a:r>
              <a:rPr lang="en-US" dirty="0"/>
              <a:t>Angle of onset</a:t>
            </a:r>
          </a:p>
        </p:txBody>
      </p:sp>
      <p:sp>
        <p:nvSpPr>
          <p:cNvPr id="7" name="Content Placeholder 1"/>
          <p:cNvSpPr>
            <a:spLocks noGrp="1"/>
          </p:cNvSpPr>
          <p:nvPr>
            <p:ph sz="half" idx="2"/>
          </p:nvPr>
        </p:nvSpPr>
        <p:spPr>
          <a:xfrm>
            <a:off x="4572000" y="1676400"/>
            <a:ext cx="3810000" cy="3974460"/>
          </a:xfrm>
        </p:spPr>
        <p:txBody>
          <a:bodyPr/>
          <a:lstStyle/>
          <a:p>
            <a:r>
              <a:rPr lang="en-US" altLang="en-US" dirty="0"/>
              <a:t>Eye Exams</a:t>
            </a:r>
          </a:p>
          <a:p>
            <a:pPr lvl="1"/>
            <a:r>
              <a:rPr lang="en-US" altLang="en-US" dirty="0"/>
              <a:t>HGN</a:t>
            </a:r>
          </a:p>
          <a:p>
            <a:pPr lvl="1"/>
            <a:r>
              <a:rPr lang="en-US" altLang="en-US" dirty="0"/>
              <a:t>VGN</a:t>
            </a:r>
          </a:p>
          <a:p>
            <a:pPr lvl="1"/>
            <a:r>
              <a:rPr lang="en-US" altLang="en-US" dirty="0"/>
              <a:t>LOC</a:t>
            </a:r>
          </a:p>
        </p:txBody>
      </p:sp>
      <p:sp>
        <p:nvSpPr>
          <p:cNvPr id="17" name="Slide Number Placeholder 16">
            <a:extLst>
              <a:ext uri="{FF2B5EF4-FFF2-40B4-BE49-F238E27FC236}">
                <a16:creationId xmlns:a16="http://schemas.microsoft.com/office/drawing/2014/main" id="{561E014E-B64D-467F-8B76-AF4034037D34}"/>
              </a:ext>
            </a:extLst>
          </p:cNvPr>
          <p:cNvSpPr>
            <a:spLocks noGrp="1"/>
          </p:cNvSpPr>
          <p:nvPr>
            <p:ph type="sldNum" sz="quarter" idx="10"/>
          </p:nvPr>
        </p:nvSpPr>
        <p:spPr/>
        <p:txBody>
          <a:bodyPr/>
          <a:lstStyle/>
          <a:p>
            <a:pPr>
              <a:defRPr/>
            </a:pPr>
            <a:r>
              <a:rPr lang="en-US"/>
              <a:t>5-</a:t>
            </a:r>
            <a:fld id="{DA88165B-7D3D-4EA8-A6DB-F48E3CEFC566}" type="slidenum">
              <a:rPr lang="en-US" smtClean="0"/>
              <a:pPr>
                <a:defRPr/>
              </a:pPr>
              <a:t>11</a:t>
            </a:fld>
            <a:endParaRPr lang="en-US" dirty="0"/>
          </a:p>
        </p:txBody>
      </p:sp>
    </p:spTree>
    <p:custDataLst>
      <p:tags r:id="rId1"/>
    </p:custDataLst>
    <p:extLst>
      <p:ext uri="{BB962C8B-B14F-4D97-AF65-F5344CB8AC3E}">
        <p14:creationId xmlns:p14="http://schemas.microsoft.com/office/powerpoint/2010/main" val="251591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304800" y="533400"/>
            <a:ext cx="8534400" cy="762000"/>
          </a:xfrm>
        </p:spPr>
        <p:txBody>
          <a:bodyPr/>
          <a:lstStyle/>
          <a:p>
            <a:r>
              <a:rPr lang="en-US" altLang="en-US"/>
              <a:t>Estimation of Pupil Size</a:t>
            </a:r>
          </a:p>
        </p:txBody>
      </p:sp>
      <p:pic>
        <p:nvPicPr>
          <p:cNvPr id="6" name="Picture 5" descr="V-7"/>
          <p:cNvPicPr>
            <a:picLocks noChangeAspect="1" noChangeArrowheads="1"/>
          </p:cNvPicPr>
          <p:nvPr/>
        </p:nvPicPr>
        <p:blipFill>
          <a:blip r:embed="rId4"/>
          <a:srcRect l="9572" t="3799" r="8286" b="3000"/>
          <a:stretch>
            <a:fillRect/>
          </a:stretch>
        </p:blipFill>
        <p:spPr bwMode="auto">
          <a:xfrm>
            <a:off x="590016" y="1509939"/>
            <a:ext cx="3601881" cy="2914747"/>
          </a:xfrm>
          <a:prstGeom prst="rect">
            <a:avLst/>
          </a:prstGeom>
          <a:ln>
            <a:noFill/>
          </a:ln>
          <a:effectLst/>
        </p:spPr>
      </p:pic>
      <p:pic>
        <p:nvPicPr>
          <p:cNvPr id="7" name="Picture 6" descr="P8120155"/>
          <p:cNvPicPr>
            <a:picLocks noChangeAspect="1" noChangeArrowheads="1"/>
          </p:cNvPicPr>
          <p:nvPr/>
        </p:nvPicPr>
        <p:blipFill>
          <a:blip r:embed="rId5"/>
          <a:srcRect/>
          <a:stretch>
            <a:fillRect/>
          </a:stretch>
        </p:blipFill>
        <p:spPr bwMode="auto">
          <a:xfrm>
            <a:off x="4572000" y="3268899"/>
            <a:ext cx="4002518" cy="3000343"/>
          </a:xfrm>
          <a:prstGeom prst="rect">
            <a:avLst/>
          </a:prstGeom>
          <a:ln>
            <a:noFill/>
          </a:ln>
          <a:effectLst/>
        </p:spPr>
      </p:pic>
      <p:sp>
        <p:nvSpPr>
          <p:cNvPr id="2" name="Slide Number Placeholder 1">
            <a:extLst>
              <a:ext uri="{FF2B5EF4-FFF2-40B4-BE49-F238E27FC236}">
                <a16:creationId xmlns:a16="http://schemas.microsoft.com/office/drawing/2014/main" id="{5B7BF364-5D8A-4143-A2D3-23A9D8F6D44F}"/>
              </a:ext>
            </a:extLst>
          </p:cNvPr>
          <p:cNvSpPr>
            <a:spLocks noGrp="1"/>
          </p:cNvSpPr>
          <p:nvPr>
            <p:ph type="sldNum" sz="quarter" idx="10"/>
          </p:nvPr>
        </p:nvSpPr>
        <p:spPr/>
        <p:txBody>
          <a:bodyPr/>
          <a:lstStyle/>
          <a:p>
            <a:pPr>
              <a:defRPr/>
            </a:pPr>
            <a:r>
              <a:rPr lang="en-US"/>
              <a:t>5-</a:t>
            </a:r>
            <a:fld id="{DA88165B-7D3D-4EA8-A6DB-F48E3CEFC566}" type="slidenum">
              <a:rPr lang="en-US" smtClean="0"/>
              <a:pPr>
                <a:defRPr/>
              </a:pPr>
              <a:t>12</a:t>
            </a:fld>
            <a:endParaRPr lang="en-US" dirty="0"/>
          </a:p>
        </p:txBody>
      </p:sp>
    </p:spTree>
    <p:custDataLst>
      <p:tags r:id="rId1"/>
    </p:custDataLst>
    <p:extLst>
      <p:ext uri="{BB962C8B-B14F-4D97-AF65-F5344CB8AC3E}">
        <p14:creationId xmlns:p14="http://schemas.microsoft.com/office/powerpoint/2010/main" val="2516386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304800" y="533400"/>
            <a:ext cx="8534400" cy="762000"/>
          </a:xfrm>
        </p:spPr>
        <p:txBody>
          <a:bodyPr/>
          <a:lstStyle/>
          <a:p>
            <a:r>
              <a:rPr lang="en-US" altLang="en-US" dirty="0"/>
              <a:t>Pupillary Considerations</a:t>
            </a:r>
          </a:p>
        </p:txBody>
      </p:sp>
      <p:pic>
        <p:nvPicPr>
          <p:cNvPr id="8" name="Picture 7" descr="V-7">
            <a:extLst>
              <a:ext uri="{FF2B5EF4-FFF2-40B4-BE49-F238E27FC236}">
                <a16:creationId xmlns:a16="http://schemas.microsoft.com/office/drawing/2014/main" id="{6AAF32FE-E9A0-4F55-BA1E-DDA06DC76CDA}"/>
              </a:ext>
            </a:extLst>
          </p:cNvPr>
          <p:cNvPicPr>
            <a:picLocks noChangeAspect="1" noChangeArrowheads="1"/>
          </p:cNvPicPr>
          <p:nvPr/>
        </p:nvPicPr>
        <p:blipFill>
          <a:blip r:embed="rId4"/>
          <a:srcRect l="9572" t="3799" r="8286" b="3000"/>
          <a:stretch>
            <a:fillRect/>
          </a:stretch>
        </p:blipFill>
        <p:spPr bwMode="auto">
          <a:xfrm>
            <a:off x="590016" y="1509939"/>
            <a:ext cx="3601881" cy="2914747"/>
          </a:xfrm>
          <a:prstGeom prst="rect">
            <a:avLst/>
          </a:prstGeom>
          <a:ln>
            <a:noFill/>
          </a:ln>
          <a:effectLst/>
        </p:spPr>
      </p:pic>
      <p:pic>
        <p:nvPicPr>
          <p:cNvPr id="9" name="Picture 8" descr="P8120155">
            <a:extLst>
              <a:ext uri="{FF2B5EF4-FFF2-40B4-BE49-F238E27FC236}">
                <a16:creationId xmlns:a16="http://schemas.microsoft.com/office/drawing/2014/main" id="{98D7DFB1-2359-435D-B094-D60CB1AC0497}"/>
              </a:ext>
            </a:extLst>
          </p:cNvPr>
          <p:cNvPicPr>
            <a:picLocks noChangeAspect="1" noChangeArrowheads="1"/>
          </p:cNvPicPr>
          <p:nvPr/>
        </p:nvPicPr>
        <p:blipFill>
          <a:blip r:embed="rId5"/>
          <a:srcRect/>
          <a:stretch>
            <a:fillRect/>
          </a:stretch>
        </p:blipFill>
        <p:spPr bwMode="auto">
          <a:xfrm>
            <a:off x="4572000" y="3268899"/>
            <a:ext cx="4002518" cy="3000343"/>
          </a:xfrm>
          <a:prstGeom prst="rect">
            <a:avLst/>
          </a:prstGeom>
          <a:ln>
            <a:noFill/>
          </a:ln>
          <a:effectLst/>
        </p:spPr>
      </p:pic>
      <p:sp>
        <p:nvSpPr>
          <p:cNvPr id="2" name="Slide Number Placeholder 1">
            <a:extLst>
              <a:ext uri="{FF2B5EF4-FFF2-40B4-BE49-F238E27FC236}">
                <a16:creationId xmlns:a16="http://schemas.microsoft.com/office/drawing/2014/main" id="{0E6FC0FD-34E4-43F7-B587-8D5135B15599}"/>
              </a:ext>
            </a:extLst>
          </p:cNvPr>
          <p:cNvSpPr>
            <a:spLocks noGrp="1"/>
          </p:cNvSpPr>
          <p:nvPr>
            <p:ph type="sldNum" sz="quarter" idx="10"/>
          </p:nvPr>
        </p:nvSpPr>
        <p:spPr/>
        <p:txBody>
          <a:bodyPr/>
          <a:lstStyle/>
          <a:p>
            <a:pPr>
              <a:defRPr/>
            </a:pPr>
            <a:r>
              <a:rPr lang="en-US"/>
              <a:t>5-</a:t>
            </a:r>
            <a:fld id="{DA88165B-7D3D-4EA8-A6DB-F48E3CEFC566}" type="slidenum">
              <a:rPr lang="en-US" smtClean="0"/>
              <a:pPr>
                <a:defRPr/>
              </a:pPr>
              <a:t>13</a:t>
            </a:fld>
            <a:endParaRPr lang="en-US" dirty="0"/>
          </a:p>
        </p:txBody>
      </p:sp>
    </p:spTree>
    <p:custDataLst>
      <p:tags r:id="rId1"/>
    </p:custDataLst>
    <p:extLst>
      <p:ext uri="{BB962C8B-B14F-4D97-AF65-F5344CB8AC3E}">
        <p14:creationId xmlns:p14="http://schemas.microsoft.com/office/powerpoint/2010/main" val="11390816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304800" y="533400"/>
            <a:ext cx="8534400" cy="762000"/>
          </a:xfrm>
        </p:spPr>
        <p:txBody>
          <a:bodyPr/>
          <a:lstStyle/>
          <a:p>
            <a:r>
              <a:rPr lang="en-US" altLang="en-US"/>
              <a:t>Three Lighting Conditions</a:t>
            </a:r>
          </a:p>
        </p:txBody>
      </p:sp>
      <p:pic>
        <p:nvPicPr>
          <p:cNvPr id="6" name="Picture 5" descr="P8120155"/>
          <p:cNvPicPr>
            <a:picLocks noChangeAspect="1" noChangeArrowheads="1"/>
          </p:cNvPicPr>
          <p:nvPr/>
        </p:nvPicPr>
        <p:blipFill>
          <a:blip r:embed="rId4"/>
          <a:srcRect/>
          <a:stretch>
            <a:fillRect/>
          </a:stretch>
        </p:blipFill>
        <p:spPr bwMode="auto">
          <a:xfrm>
            <a:off x="1358388" y="1452298"/>
            <a:ext cx="3187141" cy="2391637"/>
          </a:xfrm>
          <a:prstGeom prst="rect">
            <a:avLst/>
          </a:prstGeom>
          <a:ln>
            <a:noFill/>
          </a:ln>
          <a:effectLst/>
        </p:spPr>
      </p:pic>
      <p:pic>
        <p:nvPicPr>
          <p:cNvPr id="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2801" y="3935245"/>
            <a:ext cx="4135750" cy="239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descr="direct light ey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70676" y="1454536"/>
            <a:ext cx="3185251" cy="238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D6AF5AF5-0146-401B-8D02-A1C8D5DBA8F6}"/>
              </a:ext>
            </a:extLst>
          </p:cNvPr>
          <p:cNvSpPr>
            <a:spLocks noGrp="1"/>
          </p:cNvSpPr>
          <p:nvPr>
            <p:ph type="sldNum" sz="quarter" idx="10"/>
          </p:nvPr>
        </p:nvSpPr>
        <p:spPr/>
        <p:txBody>
          <a:bodyPr/>
          <a:lstStyle/>
          <a:p>
            <a:pPr>
              <a:defRPr/>
            </a:pPr>
            <a:r>
              <a:rPr lang="en-US"/>
              <a:t>5-</a:t>
            </a:r>
            <a:fld id="{DA88165B-7D3D-4EA8-A6DB-F48E3CEFC566}" type="slidenum">
              <a:rPr lang="en-US" smtClean="0"/>
              <a:pPr>
                <a:defRPr/>
              </a:pPr>
              <a:t>14</a:t>
            </a:fld>
            <a:endParaRPr lang="en-US" dirty="0"/>
          </a:p>
        </p:txBody>
      </p:sp>
    </p:spTree>
    <p:custDataLst>
      <p:tags r:id="rId1"/>
    </p:custDataLst>
    <p:extLst>
      <p:ext uri="{BB962C8B-B14F-4D97-AF65-F5344CB8AC3E}">
        <p14:creationId xmlns:p14="http://schemas.microsoft.com/office/powerpoint/2010/main" val="21423072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p:cNvSpPr>
            <a:spLocks noGrp="1"/>
          </p:cNvSpPr>
          <p:nvPr>
            <p:ph type="title"/>
          </p:nvPr>
        </p:nvSpPr>
        <p:spPr>
          <a:xfrm>
            <a:off x="304800" y="580200"/>
            <a:ext cx="8534400" cy="1138237"/>
          </a:xfrm>
        </p:spPr>
        <p:txBody>
          <a:bodyPr>
            <a:normAutofit fontScale="90000"/>
          </a:bodyPr>
          <a:lstStyle/>
          <a:p>
            <a:r>
              <a:rPr lang="en-US" altLang="en-US" dirty="0"/>
              <a:t>Estimation of Pupil Size –</a:t>
            </a:r>
            <a:br>
              <a:rPr lang="en-US" altLang="en-US" dirty="0"/>
            </a:br>
            <a:r>
              <a:rPr lang="en-US" altLang="en-US" dirty="0"/>
              <a:t> Near Total Darkness – UV Light</a:t>
            </a:r>
          </a:p>
        </p:txBody>
      </p:sp>
      <p:pic>
        <p:nvPicPr>
          <p:cNvPr id="1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6275" y="2456274"/>
            <a:ext cx="5251450" cy="318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A2D3E6EB-3D44-4DB4-B074-93BD74AE771B}"/>
              </a:ext>
            </a:extLst>
          </p:cNvPr>
          <p:cNvSpPr>
            <a:spLocks noGrp="1"/>
          </p:cNvSpPr>
          <p:nvPr>
            <p:ph type="sldNum" sz="quarter" idx="10"/>
          </p:nvPr>
        </p:nvSpPr>
        <p:spPr/>
        <p:txBody>
          <a:bodyPr/>
          <a:lstStyle/>
          <a:p>
            <a:pPr>
              <a:defRPr/>
            </a:pPr>
            <a:r>
              <a:rPr lang="en-US"/>
              <a:t>5-</a:t>
            </a:r>
            <a:fld id="{DA88165B-7D3D-4EA8-A6DB-F48E3CEFC566}" type="slidenum">
              <a:rPr lang="en-US" smtClean="0"/>
              <a:pPr>
                <a:defRPr/>
              </a:pPr>
              <a:t>15</a:t>
            </a:fld>
            <a:endParaRPr lang="en-US" dirty="0"/>
          </a:p>
        </p:txBody>
      </p:sp>
    </p:spTree>
    <p:custDataLst>
      <p:tags r:id="rId1"/>
    </p:custDataLst>
    <p:extLst>
      <p:ext uri="{BB962C8B-B14F-4D97-AF65-F5344CB8AC3E}">
        <p14:creationId xmlns:p14="http://schemas.microsoft.com/office/powerpoint/2010/main" val="945194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p:cNvSpPr>
            <a:spLocks noGrp="1"/>
          </p:cNvSpPr>
          <p:nvPr>
            <p:ph type="title"/>
          </p:nvPr>
        </p:nvSpPr>
        <p:spPr/>
        <p:txBody>
          <a:bodyPr>
            <a:normAutofit fontScale="90000"/>
          </a:bodyPr>
          <a:lstStyle/>
          <a:p>
            <a:r>
              <a:rPr lang="en-US" altLang="en-US" dirty="0"/>
              <a:t>Estimation of Pupil Size –</a:t>
            </a:r>
            <a:br>
              <a:rPr lang="en-US" altLang="en-US" dirty="0"/>
            </a:br>
            <a:r>
              <a:rPr lang="en-US" altLang="en-US" dirty="0"/>
              <a:t> Near Total Darkness – UV Light</a:t>
            </a:r>
          </a:p>
        </p:txBody>
      </p:sp>
      <p:pic>
        <p:nvPicPr>
          <p:cNvPr id="8" name="Session5_Slide16_EstPupilSizeNTD_1">
            <a:hlinkClick r:id="" action="ppaction://media"/>
            <a:extLst>
              <a:ext uri="{FF2B5EF4-FFF2-40B4-BE49-F238E27FC236}">
                <a16:creationId xmlns:a16="http://schemas.microsoft.com/office/drawing/2014/main" id="{4E0B5F80-FE29-45D8-A913-4A2B5D7D48EA}"/>
              </a:ext>
            </a:extLst>
          </p:cNvPr>
          <p:cNvPicPr>
            <a:picLocks noGrp="1" noChangeAspect="1"/>
          </p:cNvPicPr>
          <p:nvPr>
            <p:ph idx="1"/>
            <a:videoFile r:link="rId3"/>
            <p:extLst>
              <p:ext uri="{DAA4B4D4-6D71-4841-9C94-3DE7FCFB9230}">
                <p14:media xmlns:p14="http://schemas.microsoft.com/office/powerpoint/2010/main" r:embed="rId2"/>
              </p:ext>
            </p:extLst>
          </p:nvPr>
        </p:nvPicPr>
        <p:blipFill>
          <a:blip r:embed="rId6"/>
          <a:stretch>
            <a:fillRect/>
          </a:stretch>
        </p:blipFill>
        <p:spPr>
          <a:xfrm>
            <a:off x="1524000" y="1554163"/>
            <a:ext cx="6096000" cy="4572000"/>
          </a:xfrm>
        </p:spPr>
      </p:pic>
      <p:sp>
        <p:nvSpPr>
          <p:cNvPr id="9" name="Slide Number Placeholder 8">
            <a:extLst>
              <a:ext uri="{FF2B5EF4-FFF2-40B4-BE49-F238E27FC236}">
                <a16:creationId xmlns:a16="http://schemas.microsoft.com/office/drawing/2014/main" id="{17A176C5-ACC5-4745-AF39-6EF7DAAB2DAF}"/>
              </a:ext>
            </a:extLst>
          </p:cNvPr>
          <p:cNvSpPr>
            <a:spLocks noGrp="1"/>
          </p:cNvSpPr>
          <p:nvPr>
            <p:ph type="sldNum" sz="quarter" idx="12"/>
          </p:nvPr>
        </p:nvSpPr>
        <p:spPr/>
        <p:txBody>
          <a:bodyPr/>
          <a:lstStyle/>
          <a:p>
            <a:pPr>
              <a:defRPr/>
            </a:pPr>
            <a:r>
              <a:rPr lang="en-US"/>
              <a:t>5-</a:t>
            </a:r>
            <a:fld id="{DA88165B-7D3D-4EA8-A6DB-F48E3CEFC566}" type="slidenum">
              <a:rPr lang="en-US" smtClean="0"/>
              <a:pPr>
                <a:defRPr/>
              </a:pPr>
              <a:t>16</a:t>
            </a:fld>
            <a:endParaRPr lang="en-US" dirty="0"/>
          </a:p>
        </p:txBody>
      </p:sp>
    </p:spTree>
    <p:custDataLst>
      <p:tags r:id="rId1"/>
    </p:custDataLst>
    <p:extLst>
      <p:ext uri="{BB962C8B-B14F-4D97-AF65-F5344CB8AC3E}">
        <p14:creationId xmlns:p14="http://schemas.microsoft.com/office/powerpoint/2010/main" val="191786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929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304800" y="580419"/>
            <a:ext cx="8534400" cy="1153784"/>
          </a:xfrm>
        </p:spPr>
        <p:txBody>
          <a:bodyPr>
            <a:normAutofit fontScale="90000"/>
          </a:bodyPr>
          <a:lstStyle/>
          <a:p>
            <a:r>
              <a:rPr lang="en-US" altLang="en-US" dirty="0"/>
              <a:t>Estimation of Pupil Size –</a:t>
            </a:r>
            <a:br>
              <a:rPr lang="en-US" altLang="en-US" dirty="0"/>
            </a:br>
            <a:r>
              <a:rPr lang="en-US" altLang="en-US" dirty="0"/>
              <a:t>Direct Light</a:t>
            </a:r>
          </a:p>
        </p:txBody>
      </p:sp>
      <p:pic>
        <p:nvPicPr>
          <p:cNvPr id="3" name="Picture 2" descr="A picture containing person, indoor, person, teeth&#10;&#10;Description automatically generated">
            <a:extLst>
              <a:ext uri="{FF2B5EF4-FFF2-40B4-BE49-F238E27FC236}">
                <a16:creationId xmlns:a16="http://schemas.microsoft.com/office/drawing/2014/main" id="{7A9F3AF4-5BB5-43EF-926C-84926014B8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4443" y="2050529"/>
            <a:ext cx="4615113" cy="4065695"/>
          </a:xfrm>
          <a:prstGeom prst="rect">
            <a:avLst/>
          </a:prstGeom>
        </p:spPr>
      </p:pic>
      <p:sp>
        <p:nvSpPr>
          <p:cNvPr id="2" name="Slide Number Placeholder 1">
            <a:extLst>
              <a:ext uri="{FF2B5EF4-FFF2-40B4-BE49-F238E27FC236}">
                <a16:creationId xmlns:a16="http://schemas.microsoft.com/office/drawing/2014/main" id="{2B75D59F-5024-4469-9FA5-7DFBFD8DD21F}"/>
              </a:ext>
            </a:extLst>
          </p:cNvPr>
          <p:cNvSpPr>
            <a:spLocks noGrp="1"/>
          </p:cNvSpPr>
          <p:nvPr>
            <p:ph type="sldNum" sz="quarter" idx="10"/>
          </p:nvPr>
        </p:nvSpPr>
        <p:spPr/>
        <p:txBody>
          <a:bodyPr/>
          <a:lstStyle/>
          <a:p>
            <a:pPr>
              <a:defRPr/>
            </a:pPr>
            <a:r>
              <a:rPr lang="en-US"/>
              <a:t>5-</a:t>
            </a:r>
            <a:fld id="{DA88165B-7D3D-4EA8-A6DB-F48E3CEFC566}" type="slidenum">
              <a:rPr lang="en-US" smtClean="0"/>
              <a:pPr>
                <a:defRPr/>
              </a:pPr>
              <a:t>17</a:t>
            </a:fld>
            <a:endParaRPr lang="en-US" dirty="0"/>
          </a:p>
        </p:txBody>
      </p:sp>
    </p:spTree>
    <p:custDataLst>
      <p:tags r:id="rId1"/>
    </p:custDataLst>
    <p:extLst>
      <p:ext uri="{BB962C8B-B14F-4D97-AF65-F5344CB8AC3E}">
        <p14:creationId xmlns:p14="http://schemas.microsoft.com/office/powerpoint/2010/main" val="2529037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lstStyle/>
          <a:p>
            <a:r>
              <a:rPr lang="en-US" altLang="en-US" dirty="0"/>
              <a:t>Rebound Dilation</a:t>
            </a:r>
          </a:p>
        </p:txBody>
      </p:sp>
      <p:sp>
        <p:nvSpPr>
          <p:cNvPr id="5" name="Content Placeholder 1"/>
          <p:cNvSpPr>
            <a:spLocks noGrp="1"/>
          </p:cNvSpPr>
          <p:nvPr>
            <p:ph idx="1"/>
          </p:nvPr>
        </p:nvSpPr>
        <p:spPr/>
        <p:txBody>
          <a:bodyPr/>
          <a:lstStyle/>
          <a:p>
            <a:r>
              <a:rPr lang="en-US" dirty="0"/>
              <a:t>A period of pupillary constriction followed by a period of pupillary dilation where the pupil steadily increases in size and the range between minimum and maximum is equal to or greater than 1mm and does not return to its original constricted size.</a:t>
            </a:r>
          </a:p>
        </p:txBody>
      </p:sp>
      <p:sp>
        <p:nvSpPr>
          <p:cNvPr id="7" name="Text Box 6" descr="White marble"/>
          <p:cNvSpPr txBox="1">
            <a:spLocks noChangeArrowheads="1"/>
          </p:cNvSpPr>
          <p:nvPr/>
        </p:nvSpPr>
        <p:spPr bwMode="auto">
          <a:xfrm>
            <a:off x="2486025" y="3825126"/>
            <a:ext cx="4171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b="1">
                <a:solidFill>
                  <a:srgbClr val="003366"/>
                </a:solidFill>
                <a:latin typeface="Arial" charset="0"/>
              </a:defRPr>
            </a:lvl1pPr>
            <a:lvl2pPr marL="742950" indent="-285750" eaLnBrk="0" hangingPunct="0">
              <a:buFont typeface="Wingdings" pitchFamily="2" charset="2"/>
              <a:buChar char="ü"/>
              <a:defRPr sz="2800" b="1">
                <a:solidFill>
                  <a:srgbClr val="003366"/>
                </a:solidFill>
                <a:latin typeface="Arial" charset="0"/>
              </a:defRPr>
            </a:lvl2pPr>
            <a:lvl3pPr marL="1143000" indent="-228600" eaLnBrk="0" hangingPunct="0">
              <a:buFont typeface="Trebuchet MS" pitchFamily="34" charset="0"/>
              <a:buChar char="―"/>
              <a:defRPr sz="2400">
                <a:solidFill>
                  <a:srgbClr val="003366"/>
                </a:solidFill>
                <a:latin typeface="Arial" charset="0"/>
              </a:defRPr>
            </a:lvl3pPr>
            <a:lvl4pPr marL="1600200" indent="-228600" eaLnBrk="0" hangingPunct="0">
              <a:buFont typeface="Wingdings" pitchFamily="2" charset="2"/>
              <a:buChar char="Ø"/>
              <a:defRPr sz="2000">
                <a:solidFill>
                  <a:srgbClr val="003366"/>
                </a:solidFill>
                <a:latin typeface="Arial" charset="0"/>
              </a:defRPr>
            </a:lvl4pPr>
            <a:lvl5pPr marL="2057400" indent="-228600" eaLnBrk="0" hangingPunct="0">
              <a:buFont typeface="Trebuchet MS" pitchFamily="34" charset="0"/>
              <a:buChar char="―"/>
              <a:defRPr sz="2000">
                <a:solidFill>
                  <a:srgbClr val="003366"/>
                </a:solidFill>
                <a:latin typeface="Arial" charset="0"/>
              </a:defRPr>
            </a:lvl5pPr>
            <a:lvl6pPr marL="2514600" indent="-228600" eaLnBrk="0" fontAlgn="base" hangingPunct="0">
              <a:spcBef>
                <a:spcPct val="0"/>
              </a:spcBef>
              <a:spcAft>
                <a:spcPct val="0"/>
              </a:spcAft>
              <a:buFont typeface="Trebuchet MS" pitchFamily="34" charset="0"/>
              <a:buChar char="―"/>
              <a:defRPr sz="2000">
                <a:solidFill>
                  <a:srgbClr val="003366"/>
                </a:solidFill>
                <a:latin typeface="Arial" charset="0"/>
              </a:defRPr>
            </a:lvl6pPr>
            <a:lvl7pPr marL="2971800" indent="-228600" eaLnBrk="0" fontAlgn="base" hangingPunct="0">
              <a:spcBef>
                <a:spcPct val="0"/>
              </a:spcBef>
              <a:spcAft>
                <a:spcPct val="0"/>
              </a:spcAft>
              <a:buFont typeface="Trebuchet MS" pitchFamily="34" charset="0"/>
              <a:buChar char="―"/>
              <a:defRPr sz="2000">
                <a:solidFill>
                  <a:srgbClr val="003366"/>
                </a:solidFill>
                <a:latin typeface="Arial" charset="0"/>
              </a:defRPr>
            </a:lvl7pPr>
            <a:lvl8pPr marL="3429000" indent="-228600" eaLnBrk="0" fontAlgn="base" hangingPunct="0">
              <a:spcBef>
                <a:spcPct val="0"/>
              </a:spcBef>
              <a:spcAft>
                <a:spcPct val="0"/>
              </a:spcAft>
              <a:buFont typeface="Trebuchet MS" pitchFamily="34" charset="0"/>
              <a:buChar char="―"/>
              <a:defRPr sz="2000">
                <a:solidFill>
                  <a:srgbClr val="003366"/>
                </a:solidFill>
                <a:latin typeface="Arial" charset="0"/>
              </a:defRPr>
            </a:lvl8pPr>
            <a:lvl9pPr marL="3886200" indent="-228600" eaLnBrk="0" fontAlgn="base" hangingPunct="0">
              <a:spcBef>
                <a:spcPct val="0"/>
              </a:spcBef>
              <a:spcAft>
                <a:spcPct val="0"/>
              </a:spcAft>
              <a:buFont typeface="Trebuchet MS" pitchFamily="34" charset="0"/>
              <a:buChar char="―"/>
              <a:defRPr sz="2000">
                <a:solidFill>
                  <a:srgbClr val="003366"/>
                </a:solidFill>
                <a:latin typeface="Arial" charset="0"/>
              </a:defRPr>
            </a:lvl9pPr>
          </a:lstStyle>
          <a:p>
            <a:pPr algn="ctr" eaLnBrk="1" hangingPunct="1">
              <a:spcBef>
                <a:spcPct val="50000"/>
              </a:spcBef>
              <a:buFontTx/>
              <a:buNone/>
            </a:pPr>
            <a:r>
              <a:rPr lang="en-US" altLang="en-US" sz="1400" b="0" dirty="0">
                <a:solidFill>
                  <a:schemeClr val="accent3"/>
                </a:solidFill>
                <a:latin typeface="+mj-lt"/>
              </a:rPr>
              <a:t>Click Picture to Play</a:t>
            </a:r>
          </a:p>
        </p:txBody>
      </p:sp>
      <p:pic>
        <p:nvPicPr>
          <p:cNvPr id="9" name="Rebound Dilation">
            <a:hlinkClick r:id="" action="ppaction://media"/>
            <a:extLst>
              <a:ext uri="{FF2B5EF4-FFF2-40B4-BE49-F238E27FC236}">
                <a16:creationId xmlns:a16="http://schemas.microsoft.com/office/drawing/2014/main" id="{A323A6D6-E97D-4A24-98D9-35CBEFCA5CC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352800" y="4182428"/>
            <a:ext cx="2438400" cy="1828800"/>
          </a:xfrm>
          <a:prstGeom prst="rect">
            <a:avLst/>
          </a:prstGeom>
        </p:spPr>
      </p:pic>
      <p:sp>
        <p:nvSpPr>
          <p:cNvPr id="10" name="Slide Number Placeholder 9">
            <a:extLst>
              <a:ext uri="{FF2B5EF4-FFF2-40B4-BE49-F238E27FC236}">
                <a16:creationId xmlns:a16="http://schemas.microsoft.com/office/drawing/2014/main" id="{A9C3F176-3337-4E58-89BB-9F26263E86BE}"/>
              </a:ext>
            </a:extLst>
          </p:cNvPr>
          <p:cNvSpPr>
            <a:spLocks noGrp="1"/>
          </p:cNvSpPr>
          <p:nvPr>
            <p:ph type="sldNum" sz="quarter" idx="12"/>
          </p:nvPr>
        </p:nvSpPr>
        <p:spPr/>
        <p:txBody>
          <a:bodyPr/>
          <a:lstStyle/>
          <a:p>
            <a:pPr>
              <a:defRPr/>
            </a:pPr>
            <a:r>
              <a:rPr lang="en-US"/>
              <a:t>5-</a:t>
            </a:r>
            <a:fld id="{DA88165B-7D3D-4EA8-A6DB-F48E3CEFC566}" type="slidenum">
              <a:rPr lang="en-US" smtClean="0"/>
              <a:pPr>
                <a:defRPr/>
              </a:pPr>
              <a:t>18</a:t>
            </a:fld>
            <a:endParaRPr lang="en-US" dirty="0"/>
          </a:p>
        </p:txBody>
      </p:sp>
    </p:spTree>
    <p:custDataLst>
      <p:tags r:id="rId1"/>
    </p:custDataLst>
    <p:extLst>
      <p:ext uri="{BB962C8B-B14F-4D97-AF65-F5344CB8AC3E}">
        <p14:creationId xmlns:p14="http://schemas.microsoft.com/office/powerpoint/2010/main" val="2732145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97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304800" y="601663"/>
            <a:ext cx="8534400" cy="762000"/>
          </a:xfrm>
        </p:spPr>
        <p:txBody>
          <a:bodyPr/>
          <a:lstStyle/>
          <a:p>
            <a:r>
              <a:rPr lang="en-US" altLang="en-US"/>
              <a:t>Pupil Ranges</a:t>
            </a:r>
          </a:p>
        </p:txBody>
      </p:sp>
      <p:graphicFrame>
        <p:nvGraphicFramePr>
          <p:cNvPr id="8" name="Object 5"/>
          <p:cNvGraphicFramePr>
            <a:graphicFrameLocks noChangeAspect="1"/>
          </p:cNvGraphicFramePr>
          <p:nvPr>
            <p:extLst>
              <p:ext uri="{D42A27DB-BD31-4B8C-83A1-F6EECF244321}">
                <p14:modId xmlns:p14="http://schemas.microsoft.com/office/powerpoint/2010/main" val="2007931961"/>
              </p:ext>
            </p:extLst>
          </p:nvPr>
        </p:nvGraphicFramePr>
        <p:xfrm>
          <a:off x="6696770" y="1950165"/>
          <a:ext cx="2072259" cy="1786225"/>
        </p:xfrm>
        <a:graphic>
          <a:graphicData uri="http://schemas.openxmlformats.org/presentationml/2006/ole">
            <mc:AlternateContent xmlns:mc="http://schemas.openxmlformats.org/markup-compatibility/2006">
              <mc:Choice xmlns:v="urn:schemas-microsoft-com:vml" Requires="v">
                <p:oleObj spid="_x0000_s1044" r:id="rId5" imgW="3276733" imgH="2563988" progId="MSPhotoEd.3">
                  <p:embed/>
                </p:oleObj>
              </mc:Choice>
              <mc:Fallback>
                <p:oleObj r:id="rId5" imgW="3276733" imgH="2563988" progId="MSPhotoEd.3">
                  <p:embed/>
                  <p:pic>
                    <p:nvPicPr>
                      <p:cNvPr id="8"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6770" y="1950165"/>
                        <a:ext cx="2072259" cy="1786225"/>
                      </a:xfrm>
                      <a:prstGeom prst="rect">
                        <a:avLst/>
                      </a:prstGeom>
                      <a:noFill/>
                      <a:ln>
                        <a:noFill/>
                      </a:ln>
                    </p:spPr>
                  </p:pic>
                </p:oleObj>
              </mc:Fallback>
            </mc:AlternateContent>
          </a:graphicData>
        </a:graphic>
      </p:graphicFrame>
      <p:graphicFrame>
        <p:nvGraphicFramePr>
          <p:cNvPr id="9" name="Object 3"/>
          <p:cNvGraphicFramePr>
            <a:graphicFrameLocks noChangeAspect="1"/>
          </p:cNvGraphicFramePr>
          <p:nvPr>
            <p:extLst>
              <p:ext uri="{D42A27DB-BD31-4B8C-83A1-F6EECF244321}">
                <p14:modId xmlns:p14="http://schemas.microsoft.com/office/powerpoint/2010/main" val="4196235450"/>
              </p:ext>
            </p:extLst>
          </p:nvPr>
        </p:nvGraphicFramePr>
        <p:xfrm>
          <a:off x="506538" y="1952040"/>
          <a:ext cx="2249488" cy="1784350"/>
        </p:xfrm>
        <a:graphic>
          <a:graphicData uri="http://schemas.openxmlformats.org/presentationml/2006/ole">
            <mc:AlternateContent xmlns:mc="http://schemas.openxmlformats.org/markup-compatibility/2006">
              <mc:Choice xmlns:v="urn:schemas-microsoft-com:vml" Requires="v">
                <p:oleObj spid="_x0000_s1045" r:id="rId7" imgW="3657488" imgH="2281403" progId="MSPhotoEd.3">
                  <p:embed/>
                </p:oleObj>
              </mc:Choice>
              <mc:Fallback>
                <p:oleObj r:id="rId7" imgW="3657488" imgH="2281403" progId="MSPhotoEd.3">
                  <p:embed/>
                  <p:pic>
                    <p:nvPicPr>
                      <p:cNvPr id="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6538" y="1952040"/>
                        <a:ext cx="224948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81831" y="3471115"/>
            <a:ext cx="4311905" cy="2426165"/>
          </a:xfrm>
          <a:prstGeom prst="rect">
            <a:avLst/>
          </a:prstGeom>
        </p:spPr>
      </p:pic>
      <p:sp>
        <p:nvSpPr>
          <p:cNvPr id="2" name="Slide Number Placeholder 1">
            <a:extLst>
              <a:ext uri="{FF2B5EF4-FFF2-40B4-BE49-F238E27FC236}">
                <a16:creationId xmlns:a16="http://schemas.microsoft.com/office/drawing/2014/main" id="{5F747A76-5C26-43BC-A800-FFAAB30E1C09}"/>
              </a:ext>
            </a:extLst>
          </p:cNvPr>
          <p:cNvSpPr>
            <a:spLocks noGrp="1"/>
          </p:cNvSpPr>
          <p:nvPr>
            <p:ph type="sldNum" sz="quarter" idx="10"/>
          </p:nvPr>
        </p:nvSpPr>
        <p:spPr/>
        <p:txBody>
          <a:bodyPr/>
          <a:lstStyle/>
          <a:p>
            <a:pPr>
              <a:defRPr/>
            </a:pPr>
            <a:r>
              <a:rPr lang="en-US"/>
              <a:t>5-</a:t>
            </a:r>
            <a:fld id="{DA88165B-7D3D-4EA8-A6DB-F48E3CEFC566}" type="slidenum">
              <a:rPr lang="en-US" smtClean="0"/>
              <a:pPr>
                <a:defRPr/>
              </a:pPr>
              <a:t>19</a:t>
            </a:fld>
            <a:endParaRPr lang="en-US" dirty="0"/>
          </a:p>
        </p:txBody>
      </p:sp>
    </p:spTree>
    <p:custDataLst>
      <p:tags r:id="rId2"/>
    </p:custDataLst>
    <p:extLst>
      <p:ext uri="{BB962C8B-B14F-4D97-AF65-F5344CB8AC3E}">
        <p14:creationId xmlns:p14="http://schemas.microsoft.com/office/powerpoint/2010/main" val="3404983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le 2"/>
          <p:cNvSpPr>
            <a:spLocks noGrp="1"/>
          </p:cNvSpPr>
          <p:nvPr>
            <p:ph type="title"/>
          </p:nvPr>
        </p:nvSpPr>
        <p:spPr/>
        <p:txBody>
          <a:bodyPr/>
          <a:lstStyle/>
          <a:p>
            <a:r>
              <a:rPr lang="en-US" altLang="en-US"/>
              <a:t>Learning Objectives </a:t>
            </a:r>
          </a:p>
        </p:txBody>
      </p:sp>
      <p:sp>
        <p:nvSpPr>
          <p:cNvPr id="6146" name="Content Placeholder 1"/>
          <p:cNvSpPr>
            <a:spLocks noGrp="1"/>
          </p:cNvSpPr>
          <p:nvPr>
            <p:ph idx="1"/>
          </p:nvPr>
        </p:nvSpPr>
        <p:spPr/>
        <p:txBody>
          <a:bodyPr/>
          <a:lstStyle/>
          <a:p>
            <a:pPr lvl="1"/>
            <a:r>
              <a:rPr lang="en-US" altLang="en-US" dirty="0"/>
              <a:t>State purpose of various eye examinations in the DEC Program drug influence evaluation procedure</a:t>
            </a:r>
          </a:p>
          <a:p>
            <a:pPr lvl="1"/>
            <a:r>
              <a:rPr lang="en-US" altLang="en-US" dirty="0"/>
              <a:t>Describe administrative procedures and clues for eye examinations</a:t>
            </a:r>
          </a:p>
          <a:p>
            <a:pPr lvl="1"/>
            <a:r>
              <a:rPr lang="en-US" altLang="en-US" dirty="0"/>
              <a:t>Conduct eye examinations and note clues observed</a:t>
            </a:r>
          </a:p>
          <a:p>
            <a:pPr lvl="1"/>
            <a:r>
              <a:rPr lang="en-US" altLang="en-US" dirty="0"/>
              <a:t>Prepare complete, clear and accurate records of eye examinations</a:t>
            </a:r>
          </a:p>
          <a:p>
            <a:endParaRPr lang="en-US" altLang="en-US" dirty="0"/>
          </a:p>
        </p:txBody>
      </p:sp>
      <p:sp>
        <p:nvSpPr>
          <p:cNvPr id="6" name="Slide Number Placeholder 5">
            <a:extLst>
              <a:ext uri="{FF2B5EF4-FFF2-40B4-BE49-F238E27FC236}">
                <a16:creationId xmlns:a16="http://schemas.microsoft.com/office/drawing/2014/main" id="{B84BD6A4-BD6D-4CEB-85D5-481A5816379E}"/>
              </a:ext>
            </a:extLst>
          </p:cNvPr>
          <p:cNvSpPr>
            <a:spLocks noGrp="1"/>
          </p:cNvSpPr>
          <p:nvPr>
            <p:ph type="sldNum" sz="quarter" idx="12"/>
          </p:nvPr>
        </p:nvSpPr>
        <p:spPr/>
        <p:txBody>
          <a:bodyPr/>
          <a:lstStyle/>
          <a:p>
            <a:pPr>
              <a:defRPr/>
            </a:pPr>
            <a:r>
              <a:rPr lang="en-US"/>
              <a:t>5-</a:t>
            </a:r>
            <a:fld id="{DA88165B-7D3D-4EA8-A6DB-F48E3CEFC566}" type="slidenum">
              <a:rPr lang="en-US" smtClean="0"/>
              <a:pPr>
                <a:defRPr/>
              </a:pPr>
              <a:t>2</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lstStyle/>
          <a:p>
            <a:r>
              <a:rPr lang="en-US" altLang="en-US"/>
              <a:t>Pupil Size Technical Terms</a:t>
            </a:r>
          </a:p>
        </p:txBody>
      </p:sp>
      <p:sp>
        <p:nvSpPr>
          <p:cNvPr id="5" name="Content Placeholder 1"/>
          <p:cNvSpPr>
            <a:spLocks noGrp="1"/>
          </p:cNvSpPr>
          <p:nvPr>
            <p:ph idx="1"/>
          </p:nvPr>
        </p:nvSpPr>
        <p:spPr>
          <a:xfrm>
            <a:off x="457200" y="1554480"/>
            <a:ext cx="6016431" cy="4572000"/>
          </a:xfrm>
        </p:spPr>
        <p:txBody>
          <a:bodyPr/>
          <a:lstStyle/>
          <a:p>
            <a:pPr lvl="1"/>
            <a:r>
              <a:rPr lang="en-US" dirty="0"/>
              <a:t>Miosis – abnormally small pupil (constricted)</a:t>
            </a:r>
          </a:p>
          <a:p>
            <a:pPr lvl="1"/>
            <a:endParaRPr lang="en-US" dirty="0"/>
          </a:p>
          <a:p>
            <a:pPr lvl="1"/>
            <a:endParaRPr lang="en-US" dirty="0"/>
          </a:p>
          <a:p>
            <a:pPr lvl="1"/>
            <a:r>
              <a:rPr lang="en-US" dirty="0"/>
              <a:t>Mydriasis – abnormally large pupil (dilated)</a:t>
            </a:r>
          </a:p>
          <a:p>
            <a:pPr marL="0" indent="0">
              <a:buNone/>
            </a:pPr>
            <a:endParaRPr lang="en-US" dirty="0"/>
          </a:p>
        </p:txBody>
      </p:sp>
      <p:graphicFrame>
        <p:nvGraphicFramePr>
          <p:cNvPr id="8" name="Object 5"/>
          <p:cNvGraphicFramePr>
            <a:graphicFrameLocks noChangeAspect="1"/>
          </p:cNvGraphicFramePr>
          <p:nvPr/>
        </p:nvGraphicFramePr>
        <p:xfrm>
          <a:off x="6473631" y="3880082"/>
          <a:ext cx="2208213" cy="1903413"/>
        </p:xfrm>
        <a:graphic>
          <a:graphicData uri="http://schemas.openxmlformats.org/presentationml/2006/ole">
            <mc:AlternateContent xmlns:mc="http://schemas.openxmlformats.org/markup-compatibility/2006">
              <mc:Choice xmlns:v="urn:schemas-microsoft-com:vml" Requires="v">
                <p:oleObj spid="_x0000_s2068" r:id="rId5" imgW="3276733" imgH="2563988" progId="MSPhotoEd.3">
                  <p:embed/>
                </p:oleObj>
              </mc:Choice>
              <mc:Fallback>
                <p:oleObj r:id="rId5" imgW="3276733" imgH="2563988" progId="MSPhotoEd.3">
                  <p:embed/>
                  <p:pic>
                    <p:nvPicPr>
                      <p:cNvPr id="8"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73631" y="3880082"/>
                        <a:ext cx="2208213" cy="190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3"/>
          <p:cNvGraphicFramePr>
            <a:graphicFrameLocks noChangeAspect="1"/>
          </p:cNvGraphicFramePr>
          <p:nvPr/>
        </p:nvGraphicFramePr>
        <p:xfrm>
          <a:off x="6432356" y="1447800"/>
          <a:ext cx="2249488" cy="1784350"/>
        </p:xfrm>
        <a:graphic>
          <a:graphicData uri="http://schemas.openxmlformats.org/presentationml/2006/ole">
            <mc:AlternateContent xmlns:mc="http://schemas.openxmlformats.org/markup-compatibility/2006">
              <mc:Choice xmlns:v="urn:schemas-microsoft-com:vml" Requires="v">
                <p:oleObj spid="_x0000_s2069" r:id="rId7" imgW="3657488" imgH="2281403" progId="MSPhotoEd.3">
                  <p:embed/>
                </p:oleObj>
              </mc:Choice>
              <mc:Fallback>
                <p:oleObj r:id="rId7" imgW="3657488" imgH="2281403" progId="MSPhotoEd.3">
                  <p:embed/>
                  <p:pic>
                    <p:nvPicPr>
                      <p:cNvPr id="9"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32356" y="1447800"/>
                        <a:ext cx="2249488"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Slide Number Placeholder 10">
            <a:extLst>
              <a:ext uri="{FF2B5EF4-FFF2-40B4-BE49-F238E27FC236}">
                <a16:creationId xmlns:a16="http://schemas.microsoft.com/office/drawing/2014/main" id="{68E72E39-BF0B-4228-B672-0F2FED08AB5C}"/>
              </a:ext>
            </a:extLst>
          </p:cNvPr>
          <p:cNvSpPr>
            <a:spLocks noGrp="1"/>
          </p:cNvSpPr>
          <p:nvPr>
            <p:ph type="sldNum" sz="quarter" idx="12"/>
          </p:nvPr>
        </p:nvSpPr>
        <p:spPr/>
        <p:txBody>
          <a:bodyPr/>
          <a:lstStyle/>
          <a:p>
            <a:pPr>
              <a:defRPr/>
            </a:pPr>
            <a:r>
              <a:rPr lang="en-US"/>
              <a:t>5-</a:t>
            </a:r>
            <a:fld id="{DA88165B-7D3D-4EA8-A6DB-F48E3CEFC566}" type="slidenum">
              <a:rPr lang="en-US" smtClean="0"/>
              <a:pPr>
                <a:defRPr/>
              </a:pPr>
              <a:t>20</a:t>
            </a:fld>
            <a:endParaRPr lang="en-US" dirty="0"/>
          </a:p>
        </p:txBody>
      </p:sp>
    </p:spTree>
    <p:custDataLst>
      <p:tags r:id="rId2"/>
    </p:custDataLst>
    <p:extLst>
      <p:ext uri="{BB962C8B-B14F-4D97-AF65-F5344CB8AC3E}">
        <p14:creationId xmlns:p14="http://schemas.microsoft.com/office/powerpoint/2010/main" val="19810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304800" y="533400"/>
            <a:ext cx="8534400" cy="762000"/>
          </a:xfrm>
        </p:spPr>
        <p:txBody>
          <a:bodyPr/>
          <a:lstStyle/>
          <a:p>
            <a:r>
              <a:rPr lang="en-US" altLang="en-US" dirty="0"/>
              <a:t>DRE Average Pupil Sizes</a:t>
            </a:r>
          </a:p>
        </p:txBody>
      </p:sp>
      <p:pic>
        <p:nvPicPr>
          <p:cNvPr id="3" name="Picture 2" descr="A close up of a device&#10;&#10;Description automatically generated">
            <a:extLst>
              <a:ext uri="{FF2B5EF4-FFF2-40B4-BE49-F238E27FC236}">
                <a16:creationId xmlns:a16="http://schemas.microsoft.com/office/drawing/2014/main" id="{88283284-6DD7-4541-A166-9DAF08AC6062}"/>
              </a:ext>
            </a:extLst>
          </p:cNvPr>
          <p:cNvPicPr>
            <a:picLocks noChangeAspect="1"/>
          </p:cNvPicPr>
          <p:nvPr/>
        </p:nvPicPr>
        <p:blipFill rotWithShape="1">
          <a:blip r:embed="rId4">
            <a:extLst>
              <a:ext uri="{28A0092B-C50C-407E-A947-70E740481C1C}">
                <a14:useLocalDpi xmlns:a14="http://schemas.microsoft.com/office/drawing/2010/main" val="0"/>
              </a:ext>
            </a:extLst>
          </a:blip>
          <a:srcRect t="6317" b="13826"/>
          <a:stretch/>
        </p:blipFill>
        <p:spPr>
          <a:xfrm>
            <a:off x="2532146" y="1754438"/>
            <a:ext cx="4079708" cy="4219074"/>
          </a:xfrm>
          <a:prstGeom prst="rect">
            <a:avLst/>
          </a:prstGeom>
        </p:spPr>
      </p:pic>
      <p:sp>
        <p:nvSpPr>
          <p:cNvPr id="2" name="Slide Number Placeholder 1">
            <a:extLst>
              <a:ext uri="{FF2B5EF4-FFF2-40B4-BE49-F238E27FC236}">
                <a16:creationId xmlns:a16="http://schemas.microsoft.com/office/drawing/2014/main" id="{D6FA507B-617B-4B76-8695-85555A7A9658}"/>
              </a:ext>
            </a:extLst>
          </p:cNvPr>
          <p:cNvSpPr>
            <a:spLocks noGrp="1"/>
          </p:cNvSpPr>
          <p:nvPr>
            <p:ph type="sldNum" sz="quarter" idx="10"/>
          </p:nvPr>
        </p:nvSpPr>
        <p:spPr/>
        <p:txBody>
          <a:bodyPr/>
          <a:lstStyle/>
          <a:p>
            <a:pPr>
              <a:defRPr/>
            </a:pPr>
            <a:r>
              <a:rPr lang="en-US"/>
              <a:t>5-</a:t>
            </a:r>
            <a:fld id="{DA88165B-7D3D-4EA8-A6DB-F48E3CEFC566}" type="slidenum">
              <a:rPr lang="en-US" smtClean="0"/>
              <a:pPr>
                <a:defRPr/>
              </a:pPr>
              <a:t>21</a:t>
            </a:fld>
            <a:endParaRPr lang="en-US" dirty="0"/>
          </a:p>
        </p:txBody>
      </p:sp>
    </p:spTree>
    <p:custDataLst>
      <p:tags r:id="rId1"/>
    </p:custDataLst>
    <p:extLst>
      <p:ext uri="{BB962C8B-B14F-4D97-AF65-F5344CB8AC3E}">
        <p14:creationId xmlns:p14="http://schemas.microsoft.com/office/powerpoint/2010/main" val="19948787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lstStyle/>
          <a:p>
            <a:r>
              <a:rPr lang="en-US" altLang="en-US" dirty="0"/>
              <a:t>Reaction to Light</a:t>
            </a:r>
          </a:p>
        </p:txBody>
      </p:sp>
      <p:sp>
        <p:nvSpPr>
          <p:cNvPr id="5" name="Content Placeholder 1"/>
          <p:cNvSpPr>
            <a:spLocks noGrp="1"/>
          </p:cNvSpPr>
          <p:nvPr>
            <p:ph idx="1"/>
          </p:nvPr>
        </p:nvSpPr>
        <p:spPr/>
        <p:txBody>
          <a:bodyPr/>
          <a:lstStyle/>
          <a:p>
            <a:r>
              <a:rPr lang="en-US" dirty="0"/>
              <a:t>Assessment of how quickly pupil constricts to its smallest size during check of pupil size under direct light.</a:t>
            </a:r>
            <a:endParaRPr lang="en-US" altLang="en-US" dirty="0"/>
          </a:p>
          <a:p>
            <a:endParaRPr lang="en-US" altLang="en-US" dirty="0"/>
          </a:p>
          <a:p>
            <a:endParaRPr lang="en-US" altLang="en-US" dirty="0"/>
          </a:p>
          <a:p>
            <a:endParaRPr lang="en-US" altLang="en-US" dirty="0"/>
          </a:p>
          <a:p>
            <a:endParaRPr lang="en-US" altLang="en-US" dirty="0"/>
          </a:p>
        </p:txBody>
      </p:sp>
      <p:sp>
        <p:nvSpPr>
          <p:cNvPr id="8" name="Slide Number Placeholder 7">
            <a:extLst>
              <a:ext uri="{FF2B5EF4-FFF2-40B4-BE49-F238E27FC236}">
                <a16:creationId xmlns:a16="http://schemas.microsoft.com/office/drawing/2014/main" id="{FD012EAF-C978-446F-AA89-C380C60158BC}"/>
              </a:ext>
            </a:extLst>
          </p:cNvPr>
          <p:cNvSpPr>
            <a:spLocks noGrp="1"/>
          </p:cNvSpPr>
          <p:nvPr>
            <p:ph type="sldNum" sz="quarter" idx="12"/>
          </p:nvPr>
        </p:nvSpPr>
        <p:spPr/>
        <p:txBody>
          <a:bodyPr/>
          <a:lstStyle/>
          <a:p>
            <a:pPr>
              <a:defRPr/>
            </a:pPr>
            <a:r>
              <a:rPr lang="en-US"/>
              <a:t>5-</a:t>
            </a:r>
            <a:fld id="{DA88165B-7D3D-4EA8-A6DB-F48E3CEFC566}" type="slidenum">
              <a:rPr lang="en-US" smtClean="0"/>
              <a:pPr>
                <a:defRPr/>
              </a:pPr>
              <a:t>22</a:t>
            </a:fld>
            <a:endParaRPr lang="en-US" dirty="0"/>
          </a:p>
        </p:txBody>
      </p:sp>
      <p:pic>
        <p:nvPicPr>
          <p:cNvPr id="9" name="Reaction to Light Slide 22 Session 5mp4_1">
            <a:hlinkClick r:id="" action="ppaction://media"/>
            <a:extLst>
              <a:ext uri="{FF2B5EF4-FFF2-40B4-BE49-F238E27FC236}">
                <a16:creationId xmlns:a16="http://schemas.microsoft.com/office/drawing/2014/main" id="{CD84FCF2-3839-4746-9A67-B576CCAFBA71}"/>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1935704" y="3009597"/>
            <a:ext cx="5272591" cy="2970183"/>
          </a:xfrm>
          <a:prstGeom prst="rect">
            <a:avLst/>
          </a:prstGeom>
        </p:spPr>
      </p:pic>
    </p:spTree>
    <p:custDataLst>
      <p:tags r:id="rId1"/>
    </p:custDataLst>
    <p:extLst>
      <p:ext uri="{BB962C8B-B14F-4D97-AF65-F5344CB8AC3E}">
        <p14:creationId xmlns:p14="http://schemas.microsoft.com/office/powerpoint/2010/main" val="2655182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3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304800" y="615950"/>
            <a:ext cx="8534400" cy="762000"/>
          </a:xfrm>
        </p:spPr>
        <p:txBody>
          <a:bodyPr/>
          <a:lstStyle/>
          <a:p>
            <a:r>
              <a:rPr lang="en-US" altLang="en-US"/>
              <a:t>Demonstrations</a:t>
            </a:r>
          </a:p>
        </p:txBody>
      </p:sp>
      <p:pic>
        <p:nvPicPr>
          <p:cNvPr id="7" name="Picture 6" descr="IV-18 second"/>
          <p:cNvPicPr>
            <a:picLocks noChangeAspect="1" noChangeArrowheads="1"/>
          </p:cNvPicPr>
          <p:nvPr/>
        </p:nvPicPr>
        <p:blipFill>
          <a:blip r:embed="rId4"/>
          <a:srcRect l="12572" t="14600" r="11571" b="13800"/>
          <a:stretch>
            <a:fillRect/>
          </a:stretch>
        </p:blipFill>
        <p:spPr bwMode="auto">
          <a:xfrm>
            <a:off x="912813" y="2644775"/>
            <a:ext cx="3487737" cy="2270125"/>
          </a:xfrm>
          <a:prstGeom prst="rect">
            <a:avLst/>
          </a:prstGeom>
          <a:ln>
            <a:noFill/>
          </a:ln>
          <a:effectLst/>
        </p:spPr>
      </p:pic>
      <p:pic>
        <p:nvPicPr>
          <p:cNvPr id="8" name="Picture 7"/>
          <p:cNvPicPr>
            <a:picLocks noChangeAspect="1" noChangeArrowheads="1"/>
          </p:cNvPicPr>
          <p:nvPr/>
        </p:nvPicPr>
        <p:blipFill>
          <a:blip r:embed="rId5"/>
          <a:srcRect l="8888" b="13499"/>
          <a:stretch>
            <a:fillRect/>
          </a:stretch>
        </p:blipFill>
        <p:spPr bwMode="auto">
          <a:xfrm>
            <a:off x="5049838" y="2635250"/>
            <a:ext cx="3198812" cy="2279650"/>
          </a:xfrm>
          <a:prstGeom prst="rect">
            <a:avLst/>
          </a:prstGeom>
          <a:ln>
            <a:noFill/>
          </a:ln>
          <a:effectLst/>
        </p:spPr>
      </p:pic>
      <p:sp>
        <p:nvSpPr>
          <p:cNvPr id="2" name="Slide Number Placeholder 1">
            <a:extLst>
              <a:ext uri="{FF2B5EF4-FFF2-40B4-BE49-F238E27FC236}">
                <a16:creationId xmlns:a16="http://schemas.microsoft.com/office/drawing/2014/main" id="{8E31957B-8179-4A6C-B877-118AAB383425}"/>
              </a:ext>
            </a:extLst>
          </p:cNvPr>
          <p:cNvSpPr>
            <a:spLocks noGrp="1"/>
          </p:cNvSpPr>
          <p:nvPr>
            <p:ph type="sldNum" sz="quarter" idx="10"/>
          </p:nvPr>
        </p:nvSpPr>
        <p:spPr/>
        <p:txBody>
          <a:bodyPr/>
          <a:lstStyle/>
          <a:p>
            <a:pPr>
              <a:defRPr/>
            </a:pPr>
            <a:r>
              <a:rPr lang="en-US"/>
              <a:t>5-</a:t>
            </a:r>
            <a:fld id="{DA88165B-7D3D-4EA8-A6DB-F48E3CEFC566}" type="slidenum">
              <a:rPr lang="en-US" smtClean="0"/>
              <a:pPr>
                <a:defRPr/>
              </a:pPr>
              <a:t>23</a:t>
            </a:fld>
            <a:endParaRPr lang="en-US" dirty="0"/>
          </a:p>
        </p:txBody>
      </p:sp>
    </p:spTree>
    <p:custDataLst>
      <p:tags r:id="rId1"/>
    </p:custDataLst>
    <p:extLst>
      <p:ext uri="{BB962C8B-B14F-4D97-AF65-F5344CB8AC3E}">
        <p14:creationId xmlns:p14="http://schemas.microsoft.com/office/powerpoint/2010/main" val="27614870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a:xfrm>
            <a:off x="457200" y="457199"/>
            <a:ext cx="8229600" cy="1068993"/>
          </a:xfrm>
        </p:spPr>
        <p:txBody>
          <a:bodyPr>
            <a:normAutofit fontScale="90000"/>
          </a:bodyPr>
          <a:lstStyle/>
          <a:p>
            <a:r>
              <a:rPr lang="en-US" altLang="en-US" dirty="0"/>
              <a:t>Demonstration of Pupil Size </a:t>
            </a:r>
            <a:br>
              <a:rPr lang="en-US" altLang="en-US" dirty="0"/>
            </a:br>
            <a:r>
              <a:rPr lang="en-US" altLang="en-US" dirty="0"/>
              <a:t>and Reaction to Light Checks</a:t>
            </a:r>
          </a:p>
        </p:txBody>
      </p:sp>
      <p:sp>
        <p:nvSpPr>
          <p:cNvPr id="5" name="Content Placeholder 1"/>
          <p:cNvSpPr>
            <a:spLocks noGrp="1"/>
          </p:cNvSpPr>
          <p:nvPr>
            <p:ph idx="1"/>
          </p:nvPr>
        </p:nvSpPr>
        <p:spPr>
          <a:xfrm>
            <a:off x="457200" y="1828800"/>
            <a:ext cx="8229600" cy="4297680"/>
          </a:xfrm>
        </p:spPr>
        <p:txBody>
          <a:bodyPr/>
          <a:lstStyle/>
          <a:p>
            <a:pPr lvl="1"/>
            <a:r>
              <a:rPr lang="en-US" altLang="en-US" dirty="0"/>
              <a:t>Room Light</a:t>
            </a:r>
          </a:p>
          <a:p>
            <a:r>
              <a:rPr lang="en-US" altLang="en-US" b="1" dirty="0"/>
              <a:t>Dark Room Checks of Pupil Size</a:t>
            </a:r>
          </a:p>
          <a:p>
            <a:pPr lvl="1"/>
            <a:r>
              <a:rPr lang="en-US" altLang="en-US" dirty="0"/>
              <a:t>Near Total Darkness</a:t>
            </a:r>
          </a:p>
          <a:p>
            <a:pPr lvl="1"/>
            <a:r>
              <a:rPr lang="en-US" altLang="en-US" dirty="0"/>
              <a:t>Direct Light</a:t>
            </a:r>
          </a:p>
          <a:p>
            <a:pPr lvl="1"/>
            <a:r>
              <a:rPr lang="en-US" altLang="en-US" dirty="0"/>
              <a:t>Reaction to Light</a:t>
            </a:r>
          </a:p>
        </p:txBody>
      </p:sp>
      <p:sp>
        <p:nvSpPr>
          <p:cNvPr id="8" name="Slide Number Placeholder 7">
            <a:extLst>
              <a:ext uri="{FF2B5EF4-FFF2-40B4-BE49-F238E27FC236}">
                <a16:creationId xmlns:a16="http://schemas.microsoft.com/office/drawing/2014/main" id="{FCDBCC21-5BF0-4CC9-957F-F0453B1B86DD}"/>
              </a:ext>
            </a:extLst>
          </p:cNvPr>
          <p:cNvSpPr>
            <a:spLocks noGrp="1"/>
          </p:cNvSpPr>
          <p:nvPr>
            <p:ph type="sldNum" sz="quarter" idx="12"/>
          </p:nvPr>
        </p:nvSpPr>
        <p:spPr/>
        <p:txBody>
          <a:bodyPr/>
          <a:lstStyle/>
          <a:p>
            <a:pPr>
              <a:defRPr/>
            </a:pPr>
            <a:r>
              <a:rPr lang="en-US"/>
              <a:t>5-</a:t>
            </a:r>
            <a:fld id="{DA88165B-7D3D-4EA8-A6DB-F48E3CEFC566}" type="slidenum">
              <a:rPr lang="en-US" smtClean="0"/>
              <a:pPr>
                <a:defRPr/>
              </a:pPr>
              <a:t>24</a:t>
            </a:fld>
            <a:endParaRPr lang="en-US" dirty="0"/>
          </a:p>
        </p:txBody>
      </p:sp>
    </p:spTree>
    <p:custDataLst>
      <p:tags r:id="rId1"/>
    </p:custDataLst>
    <p:extLst>
      <p:ext uri="{BB962C8B-B14F-4D97-AF65-F5344CB8AC3E}">
        <p14:creationId xmlns:p14="http://schemas.microsoft.com/office/powerpoint/2010/main" val="41619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4"/>
          <p:cNvSpPr txBox="1">
            <a:spLocks noChangeArrowheads="1"/>
          </p:cNvSpPr>
          <p:nvPr/>
        </p:nvSpPr>
        <p:spPr bwMode="auto">
          <a:xfrm rot="-60000">
            <a:off x="6910388" y="2606675"/>
            <a:ext cx="2095500" cy="1385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b="1">
                <a:solidFill>
                  <a:srgbClr val="003366"/>
                </a:solidFill>
                <a:latin typeface="Arial" charset="0"/>
              </a:defRPr>
            </a:lvl1pPr>
            <a:lvl2pPr marL="742950" indent="-285750" eaLnBrk="0" hangingPunct="0">
              <a:buFont typeface="Wingdings" pitchFamily="2" charset="2"/>
              <a:buChar char="ü"/>
              <a:defRPr sz="2800" b="1">
                <a:solidFill>
                  <a:srgbClr val="003366"/>
                </a:solidFill>
                <a:latin typeface="Arial" charset="0"/>
              </a:defRPr>
            </a:lvl2pPr>
            <a:lvl3pPr marL="1143000" indent="-228600" eaLnBrk="0" hangingPunct="0">
              <a:buFont typeface="Trebuchet MS" pitchFamily="34" charset="0"/>
              <a:buChar char="―"/>
              <a:defRPr sz="2400">
                <a:solidFill>
                  <a:srgbClr val="003366"/>
                </a:solidFill>
                <a:latin typeface="Arial" charset="0"/>
              </a:defRPr>
            </a:lvl3pPr>
            <a:lvl4pPr marL="1600200" indent="-228600" eaLnBrk="0" hangingPunct="0">
              <a:buFont typeface="Wingdings" pitchFamily="2" charset="2"/>
              <a:buChar char="Ø"/>
              <a:defRPr sz="2000">
                <a:solidFill>
                  <a:srgbClr val="003366"/>
                </a:solidFill>
                <a:latin typeface="Arial" charset="0"/>
              </a:defRPr>
            </a:lvl4pPr>
            <a:lvl5pPr marL="2057400" indent="-228600" eaLnBrk="0" hangingPunct="0">
              <a:buFont typeface="Trebuchet MS" pitchFamily="34" charset="0"/>
              <a:buChar char="―"/>
              <a:defRPr sz="2000">
                <a:solidFill>
                  <a:srgbClr val="003366"/>
                </a:solidFill>
                <a:latin typeface="Arial" charset="0"/>
              </a:defRPr>
            </a:lvl5pPr>
            <a:lvl6pPr marL="2514600" indent="-228600" eaLnBrk="0" fontAlgn="base" hangingPunct="0">
              <a:spcBef>
                <a:spcPct val="0"/>
              </a:spcBef>
              <a:spcAft>
                <a:spcPct val="0"/>
              </a:spcAft>
              <a:buFont typeface="Trebuchet MS" pitchFamily="34" charset="0"/>
              <a:buChar char="―"/>
              <a:defRPr sz="2000">
                <a:solidFill>
                  <a:srgbClr val="003366"/>
                </a:solidFill>
                <a:latin typeface="Arial" charset="0"/>
              </a:defRPr>
            </a:lvl6pPr>
            <a:lvl7pPr marL="2971800" indent="-228600" eaLnBrk="0" fontAlgn="base" hangingPunct="0">
              <a:spcBef>
                <a:spcPct val="0"/>
              </a:spcBef>
              <a:spcAft>
                <a:spcPct val="0"/>
              </a:spcAft>
              <a:buFont typeface="Trebuchet MS" pitchFamily="34" charset="0"/>
              <a:buChar char="―"/>
              <a:defRPr sz="2000">
                <a:solidFill>
                  <a:srgbClr val="003366"/>
                </a:solidFill>
                <a:latin typeface="Arial" charset="0"/>
              </a:defRPr>
            </a:lvl7pPr>
            <a:lvl8pPr marL="3429000" indent="-228600" eaLnBrk="0" fontAlgn="base" hangingPunct="0">
              <a:spcBef>
                <a:spcPct val="0"/>
              </a:spcBef>
              <a:spcAft>
                <a:spcPct val="0"/>
              </a:spcAft>
              <a:buFont typeface="Trebuchet MS" pitchFamily="34" charset="0"/>
              <a:buChar char="―"/>
              <a:defRPr sz="2000">
                <a:solidFill>
                  <a:srgbClr val="003366"/>
                </a:solidFill>
                <a:latin typeface="Arial" charset="0"/>
              </a:defRPr>
            </a:lvl8pPr>
            <a:lvl9pPr marL="3886200" indent="-228600" eaLnBrk="0" fontAlgn="base" hangingPunct="0">
              <a:spcBef>
                <a:spcPct val="0"/>
              </a:spcBef>
              <a:spcAft>
                <a:spcPct val="0"/>
              </a:spcAft>
              <a:buFont typeface="Trebuchet MS" pitchFamily="34" charset="0"/>
              <a:buChar char="―"/>
              <a:defRPr sz="2000">
                <a:solidFill>
                  <a:srgbClr val="003366"/>
                </a:solidFill>
                <a:latin typeface="Arial" charset="0"/>
              </a:defRPr>
            </a:lvl9pPr>
          </a:lstStyle>
          <a:p>
            <a:pPr eaLnBrk="1" hangingPunct="1">
              <a:buFontTx/>
              <a:buNone/>
            </a:pPr>
            <a:endParaRPr lang="en-US" altLang="en-US" sz="1200" b="0">
              <a:solidFill>
                <a:schemeClr val="tx1"/>
              </a:solidFill>
              <a:latin typeface="Trebuchet MS" pitchFamily="34" charset="0"/>
            </a:endParaRPr>
          </a:p>
          <a:p>
            <a:pPr eaLnBrk="1" hangingPunct="1">
              <a:buFontTx/>
              <a:buNone/>
            </a:pPr>
            <a:endParaRPr lang="en-US" altLang="en-US" sz="1200" b="0">
              <a:solidFill>
                <a:schemeClr val="tx1"/>
              </a:solidFill>
              <a:latin typeface="Trebuchet MS" pitchFamily="34" charset="0"/>
            </a:endParaRPr>
          </a:p>
          <a:p>
            <a:pPr eaLnBrk="1" hangingPunct="1">
              <a:buFontTx/>
              <a:buNone/>
            </a:pPr>
            <a:endParaRPr lang="en-US" altLang="en-US" sz="1200" b="0">
              <a:solidFill>
                <a:schemeClr val="tx1"/>
              </a:solidFill>
              <a:latin typeface="Trebuchet MS" pitchFamily="34" charset="0"/>
            </a:endParaRPr>
          </a:p>
          <a:p>
            <a:pPr eaLnBrk="1" hangingPunct="1">
              <a:buFontTx/>
              <a:buNone/>
            </a:pPr>
            <a:endParaRPr lang="en-US" altLang="en-US" sz="1200" b="0">
              <a:solidFill>
                <a:schemeClr val="tx1"/>
              </a:solidFill>
              <a:latin typeface="Trebuchet MS" pitchFamily="34" charset="0"/>
            </a:endParaRPr>
          </a:p>
          <a:p>
            <a:pPr eaLnBrk="1" hangingPunct="1">
              <a:buFontTx/>
              <a:buNone/>
            </a:pPr>
            <a:endParaRPr lang="en-US" altLang="en-US" sz="1200" b="0">
              <a:solidFill>
                <a:schemeClr val="tx1"/>
              </a:solidFill>
              <a:latin typeface="Trebuchet MS" pitchFamily="34" charset="0"/>
            </a:endParaRPr>
          </a:p>
          <a:p>
            <a:pPr eaLnBrk="1" hangingPunct="1">
              <a:buFontTx/>
              <a:buNone/>
            </a:pPr>
            <a:endParaRPr lang="en-US" altLang="en-US" sz="1200" b="0">
              <a:solidFill>
                <a:schemeClr val="tx1"/>
              </a:solidFill>
              <a:latin typeface="Trebuchet MS" pitchFamily="34" charset="0"/>
            </a:endParaRPr>
          </a:p>
          <a:p>
            <a:pPr eaLnBrk="1" hangingPunct="1">
              <a:buFontTx/>
              <a:buNone/>
            </a:pPr>
            <a:endParaRPr lang="en-US" altLang="en-US" sz="1200" b="0">
              <a:solidFill>
                <a:schemeClr val="tx1"/>
              </a:solidFill>
              <a:latin typeface="Trebuchet MS" pitchFamily="34" charset="0"/>
            </a:endParaRPr>
          </a:p>
        </p:txBody>
      </p:sp>
      <p:sp>
        <p:nvSpPr>
          <p:cNvPr id="19" name="TextBox 15"/>
          <p:cNvSpPr txBox="1">
            <a:spLocks noChangeArrowheads="1"/>
          </p:cNvSpPr>
          <p:nvPr/>
        </p:nvSpPr>
        <p:spPr bwMode="auto">
          <a:xfrm>
            <a:off x="828675" y="3849688"/>
            <a:ext cx="6923088" cy="2762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b="1">
                <a:solidFill>
                  <a:srgbClr val="003366"/>
                </a:solidFill>
                <a:latin typeface="Arial" charset="0"/>
              </a:defRPr>
            </a:lvl1pPr>
            <a:lvl2pPr marL="742950" indent="-285750" eaLnBrk="0" hangingPunct="0">
              <a:buFont typeface="Wingdings" pitchFamily="2" charset="2"/>
              <a:buChar char="ü"/>
              <a:defRPr sz="2800" b="1">
                <a:solidFill>
                  <a:srgbClr val="003366"/>
                </a:solidFill>
                <a:latin typeface="Arial" charset="0"/>
              </a:defRPr>
            </a:lvl2pPr>
            <a:lvl3pPr marL="1143000" indent="-228600" eaLnBrk="0" hangingPunct="0">
              <a:buFont typeface="Trebuchet MS" pitchFamily="34" charset="0"/>
              <a:buChar char="―"/>
              <a:defRPr sz="2400">
                <a:solidFill>
                  <a:srgbClr val="003366"/>
                </a:solidFill>
                <a:latin typeface="Arial" charset="0"/>
              </a:defRPr>
            </a:lvl3pPr>
            <a:lvl4pPr marL="1600200" indent="-228600" eaLnBrk="0" hangingPunct="0">
              <a:buFont typeface="Wingdings" pitchFamily="2" charset="2"/>
              <a:buChar char="Ø"/>
              <a:defRPr sz="2000">
                <a:solidFill>
                  <a:srgbClr val="003366"/>
                </a:solidFill>
                <a:latin typeface="Arial" charset="0"/>
              </a:defRPr>
            </a:lvl4pPr>
            <a:lvl5pPr marL="2057400" indent="-228600" eaLnBrk="0" hangingPunct="0">
              <a:buFont typeface="Trebuchet MS" pitchFamily="34" charset="0"/>
              <a:buChar char="―"/>
              <a:defRPr sz="2000">
                <a:solidFill>
                  <a:srgbClr val="003366"/>
                </a:solidFill>
                <a:latin typeface="Arial" charset="0"/>
              </a:defRPr>
            </a:lvl5pPr>
            <a:lvl6pPr marL="2514600" indent="-228600" eaLnBrk="0" fontAlgn="base" hangingPunct="0">
              <a:spcBef>
                <a:spcPct val="0"/>
              </a:spcBef>
              <a:spcAft>
                <a:spcPct val="0"/>
              </a:spcAft>
              <a:buFont typeface="Trebuchet MS" pitchFamily="34" charset="0"/>
              <a:buChar char="―"/>
              <a:defRPr sz="2000">
                <a:solidFill>
                  <a:srgbClr val="003366"/>
                </a:solidFill>
                <a:latin typeface="Arial" charset="0"/>
              </a:defRPr>
            </a:lvl6pPr>
            <a:lvl7pPr marL="2971800" indent="-228600" eaLnBrk="0" fontAlgn="base" hangingPunct="0">
              <a:spcBef>
                <a:spcPct val="0"/>
              </a:spcBef>
              <a:spcAft>
                <a:spcPct val="0"/>
              </a:spcAft>
              <a:buFont typeface="Trebuchet MS" pitchFamily="34" charset="0"/>
              <a:buChar char="―"/>
              <a:defRPr sz="2000">
                <a:solidFill>
                  <a:srgbClr val="003366"/>
                </a:solidFill>
                <a:latin typeface="Arial" charset="0"/>
              </a:defRPr>
            </a:lvl7pPr>
            <a:lvl8pPr marL="3429000" indent="-228600" eaLnBrk="0" fontAlgn="base" hangingPunct="0">
              <a:spcBef>
                <a:spcPct val="0"/>
              </a:spcBef>
              <a:spcAft>
                <a:spcPct val="0"/>
              </a:spcAft>
              <a:buFont typeface="Trebuchet MS" pitchFamily="34" charset="0"/>
              <a:buChar char="―"/>
              <a:defRPr sz="2000">
                <a:solidFill>
                  <a:srgbClr val="003366"/>
                </a:solidFill>
                <a:latin typeface="Arial" charset="0"/>
              </a:defRPr>
            </a:lvl8pPr>
            <a:lvl9pPr marL="3886200" indent="-228600" eaLnBrk="0" fontAlgn="base" hangingPunct="0">
              <a:spcBef>
                <a:spcPct val="0"/>
              </a:spcBef>
              <a:spcAft>
                <a:spcPct val="0"/>
              </a:spcAft>
              <a:buFont typeface="Trebuchet MS" pitchFamily="34" charset="0"/>
              <a:buChar char="―"/>
              <a:defRPr sz="2000">
                <a:solidFill>
                  <a:srgbClr val="003366"/>
                </a:solidFill>
                <a:latin typeface="Arial" charset="0"/>
              </a:defRPr>
            </a:lvl9pPr>
          </a:lstStyle>
          <a:p>
            <a:pPr eaLnBrk="1" hangingPunct="1">
              <a:buFontTx/>
              <a:buNone/>
            </a:pPr>
            <a:endParaRPr lang="en-US" altLang="en-US" sz="1200" b="0">
              <a:solidFill>
                <a:schemeClr val="tx1"/>
              </a:solidFill>
              <a:latin typeface="Trebuchet MS" pitchFamily="34" charset="0"/>
            </a:endParaRPr>
          </a:p>
        </p:txBody>
      </p:sp>
      <p:sp>
        <p:nvSpPr>
          <p:cNvPr id="20" name="TextBox 17"/>
          <p:cNvSpPr txBox="1">
            <a:spLocks noChangeArrowheads="1"/>
          </p:cNvSpPr>
          <p:nvPr/>
        </p:nvSpPr>
        <p:spPr bwMode="auto">
          <a:xfrm>
            <a:off x="6124575" y="4114800"/>
            <a:ext cx="2041525" cy="1016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b="1">
                <a:solidFill>
                  <a:srgbClr val="003366"/>
                </a:solidFill>
                <a:latin typeface="Arial" charset="0"/>
              </a:defRPr>
            </a:lvl1pPr>
            <a:lvl2pPr marL="742950" indent="-285750" eaLnBrk="0" hangingPunct="0">
              <a:buFont typeface="Wingdings" pitchFamily="2" charset="2"/>
              <a:buChar char="ü"/>
              <a:defRPr sz="2800" b="1">
                <a:solidFill>
                  <a:srgbClr val="003366"/>
                </a:solidFill>
                <a:latin typeface="Arial" charset="0"/>
              </a:defRPr>
            </a:lvl2pPr>
            <a:lvl3pPr marL="1143000" indent="-228600" eaLnBrk="0" hangingPunct="0">
              <a:buFont typeface="Trebuchet MS" pitchFamily="34" charset="0"/>
              <a:buChar char="―"/>
              <a:defRPr sz="2400">
                <a:solidFill>
                  <a:srgbClr val="003366"/>
                </a:solidFill>
                <a:latin typeface="Arial" charset="0"/>
              </a:defRPr>
            </a:lvl3pPr>
            <a:lvl4pPr marL="1600200" indent="-228600" eaLnBrk="0" hangingPunct="0">
              <a:buFont typeface="Wingdings" pitchFamily="2" charset="2"/>
              <a:buChar char="Ø"/>
              <a:defRPr sz="2000">
                <a:solidFill>
                  <a:srgbClr val="003366"/>
                </a:solidFill>
                <a:latin typeface="Arial" charset="0"/>
              </a:defRPr>
            </a:lvl4pPr>
            <a:lvl5pPr marL="2057400" indent="-228600" eaLnBrk="0" hangingPunct="0">
              <a:buFont typeface="Trebuchet MS" pitchFamily="34" charset="0"/>
              <a:buChar char="―"/>
              <a:defRPr sz="2000">
                <a:solidFill>
                  <a:srgbClr val="003366"/>
                </a:solidFill>
                <a:latin typeface="Arial" charset="0"/>
              </a:defRPr>
            </a:lvl5pPr>
            <a:lvl6pPr marL="2514600" indent="-228600" eaLnBrk="0" fontAlgn="base" hangingPunct="0">
              <a:spcBef>
                <a:spcPct val="0"/>
              </a:spcBef>
              <a:spcAft>
                <a:spcPct val="0"/>
              </a:spcAft>
              <a:buFont typeface="Trebuchet MS" pitchFamily="34" charset="0"/>
              <a:buChar char="―"/>
              <a:defRPr sz="2000">
                <a:solidFill>
                  <a:srgbClr val="003366"/>
                </a:solidFill>
                <a:latin typeface="Arial" charset="0"/>
              </a:defRPr>
            </a:lvl6pPr>
            <a:lvl7pPr marL="2971800" indent="-228600" eaLnBrk="0" fontAlgn="base" hangingPunct="0">
              <a:spcBef>
                <a:spcPct val="0"/>
              </a:spcBef>
              <a:spcAft>
                <a:spcPct val="0"/>
              </a:spcAft>
              <a:buFont typeface="Trebuchet MS" pitchFamily="34" charset="0"/>
              <a:buChar char="―"/>
              <a:defRPr sz="2000">
                <a:solidFill>
                  <a:srgbClr val="003366"/>
                </a:solidFill>
                <a:latin typeface="Arial" charset="0"/>
              </a:defRPr>
            </a:lvl7pPr>
            <a:lvl8pPr marL="3429000" indent="-228600" eaLnBrk="0" fontAlgn="base" hangingPunct="0">
              <a:spcBef>
                <a:spcPct val="0"/>
              </a:spcBef>
              <a:spcAft>
                <a:spcPct val="0"/>
              </a:spcAft>
              <a:buFont typeface="Trebuchet MS" pitchFamily="34" charset="0"/>
              <a:buChar char="―"/>
              <a:defRPr sz="2000">
                <a:solidFill>
                  <a:srgbClr val="003366"/>
                </a:solidFill>
                <a:latin typeface="Arial" charset="0"/>
              </a:defRPr>
            </a:lvl8pPr>
            <a:lvl9pPr marL="3886200" indent="-228600" eaLnBrk="0" fontAlgn="base" hangingPunct="0">
              <a:spcBef>
                <a:spcPct val="0"/>
              </a:spcBef>
              <a:spcAft>
                <a:spcPct val="0"/>
              </a:spcAft>
              <a:buFont typeface="Trebuchet MS" pitchFamily="34" charset="0"/>
              <a:buChar char="―"/>
              <a:defRPr sz="2000">
                <a:solidFill>
                  <a:srgbClr val="003366"/>
                </a:solidFill>
                <a:latin typeface="Arial" charset="0"/>
              </a:defRPr>
            </a:lvl9pPr>
          </a:lstStyle>
          <a:p>
            <a:pPr eaLnBrk="1" hangingPunct="1">
              <a:buFontTx/>
              <a:buNone/>
            </a:pPr>
            <a:endParaRPr lang="en-US" altLang="en-US" sz="1200" b="0">
              <a:solidFill>
                <a:schemeClr val="tx1"/>
              </a:solidFill>
              <a:latin typeface="Trebuchet MS" pitchFamily="34" charset="0"/>
            </a:endParaRPr>
          </a:p>
          <a:p>
            <a:pPr eaLnBrk="1" hangingPunct="1">
              <a:buFontTx/>
              <a:buNone/>
            </a:pPr>
            <a:endParaRPr lang="en-US" altLang="en-US" sz="1200" b="0">
              <a:solidFill>
                <a:schemeClr val="tx1"/>
              </a:solidFill>
              <a:latin typeface="Trebuchet MS" pitchFamily="34" charset="0"/>
            </a:endParaRPr>
          </a:p>
          <a:p>
            <a:pPr eaLnBrk="1" hangingPunct="1">
              <a:buFontTx/>
              <a:buNone/>
            </a:pPr>
            <a:endParaRPr lang="en-US" altLang="en-US" sz="1200" b="0">
              <a:solidFill>
                <a:schemeClr val="tx1"/>
              </a:solidFill>
              <a:latin typeface="Trebuchet MS" pitchFamily="34" charset="0"/>
            </a:endParaRPr>
          </a:p>
          <a:p>
            <a:pPr eaLnBrk="1" hangingPunct="1">
              <a:buFontTx/>
              <a:buNone/>
            </a:pPr>
            <a:endParaRPr lang="en-US" altLang="en-US" sz="1200" b="0">
              <a:solidFill>
                <a:schemeClr val="tx1"/>
              </a:solidFill>
              <a:latin typeface="Trebuchet MS" pitchFamily="34" charset="0"/>
            </a:endParaRPr>
          </a:p>
          <a:p>
            <a:pPr eaLnBrk="1" hangingPunct="1">
              <a:buFontTx/>
              <a:buNone/>
            </a:pPr>
            <a:endParaRPr lang="en-US" altLang="en-US" sz="1200" b="0">
              <a:solidFill>
                <a:schemeClr val="tx1"/>
              </a:solidFill>
              <a:latin typeface="Trebuchet MS" pitchFamily="34" charset="0"/>
            </a:endParaRPr>
          </a:p>
        </p:txBody>
      </p:sp>
      <p:sp>
        <p:nvSpPr>
          <p:cNvPr id="21" name="TextBox 18"/>
          <p:cNvSpPr txBox="1">
            <a:spLocks noChangeArrowheads="1"/>
          </p:cNvSpPr>
          <p:nvPr/>
        </p:nvSpPr>
        <p:spPr bwMode="auto">
          <a:xfrm>
            <a:off x="1509713" y="5167313"/>
            <a:ext cx="1319212"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buChar char="•"/>
              <a:defRPr sz="3200" b="1">
                <a:solidFill>
                  <a:srgbClr val="003366"/>
                </a:solidFill>
                <a:latin typeface="Arial" charset="0"/>
              </a:defRPr>
            </a:lvl1pPr>
            <a:lvl2pPr marL="742950" indent="-285750" eaLnBrk="0" hangingPunct="0">
              <a:buFont typeface="Wingdings" pitchFamily="2" charset="2"/>
              <a:buChar char="ü"/>
              <a:defRPr sz="2800" b="1">
                <a:solidFill>
                  <a:srgbClr val="003366"/>
                </a:solidFill>
                <a:latin typeface="Arial" charset="0"/>
              </a:defRPr>
            </a:lvl2pPr>
            <a:lvl3pPr marL="1143000" indent="-228600" eaLnBrk="0" hangingPunct="0">
              <a:buFont typeface="Trebuchet MS" pitchFamily="34" charset="0"/>
              <a:buChar char="―"/>
              <a:defRPr sz="2400">
                <a:solidFill>
                  <a:srgbClr val="003366"/>
                </a:solidFill>
                <a:latin typeface="Arial" charset="0"/>
              </a:defRPr>
            </a:lvl3pPr>
            <a:lvl4pPr marL="1600200" indent="-228600" eaLnBrk="0" hangingPunct="0">
              <a:buFont typeface="Wingdings" pitchFamily="2" charset="2"/>
              <a:buChar char="Ø"/>
              <a:defRPr sz="2000">
                <a:solidFill>
                  <a:srgbClr val="003366"/>
                </a:solidFill>
                <a:latin typeface="Arial" charset="0"/>
              </a:defRPr>
            </a:lvl4pPr>
            <a:lvl5pPr marL="2057400" indent="-228600" eaLnBrk="0" hangingPunct="0">
              <a:buFont typeface="Trebuchet MS" pitchFamily="34" charset="0"/>
              <a:buChar char="―"/>
              <a:defRPr sz="2000">
                <a:solidFill>
                  <a:srgbClr val="003366"/>
                </a:solidFill>
                <a:latin typeface="Arial" charset="0"/>
              </a:defRPr>
            </a:lvl5pPr>
            <a:lvl6pPr marL="2514600" indent="-228600" eaLnBrk="0" fontAlgn="base" hangingPunct="0">
              <a:spcBef>
                <a:spcPct val="0"/>
              </a:spcBef>
              <a:spcAft>
                <a:spcPct val="0"/>
              </a:spcAft>
              <a:buFont typeface="Trebuchet MS" pitchFamily="34" charset="0"/>
              <a:buChar char="―"/>
              <a:defRPr sz="2000">
                <a:solidFill>
                  <a:srgbClr val="003366"/>
                </a:solidFill>
                <a:latin typeface="Arial" charset="0"/>
              </a:defRPr>
            </a:lvl6pPr>
            <a:lvl7pPr marL="2971800" indent="-228600" eaLnBrk="0" fontAlgn="base" hangingPunct="0">
              <a:spcBef>
                <a:spcPct val="0"/>
              </a:spcBef>
              <a:spcAft>
                <a:spcPct val="0"/>
              </a:spcAft>
              <a:buFont typeface="Trebuchet MS" pitchFamily="34" charset="0"/>
              <a:buChar char="―"/>
              <a:defRPr sz="2000">
                <a:solidFill>
                  <a:srgbClr val="003366"/>
                </a:solidFill>
                <a:latin typeface="Arial" charset="0"/>
              </a:defRPr>
            </a:lvl7pPr>
            <a:lvl8pPr marL="3429000" indent="-228600" eaLnBrk="0" fontAlgn="base" hangingPunct="0">
              <a:spcBef>
                <a:spcPct val="0"/>
              </a:spcBef>
              <a:spcAft>
                <a:spcPct val="0"/>
              </a:spcAft>
              <a:buFont typeface="Trebuchet MS" pitchFamily="34" charset="0"/>
              <a:buChar char="―"/>
              <a:defRPr sz="2000">
                <a:solidFill>
                  <a:srgbClr val="003366"/>
                </a:solidFill>
                <a:latin typeface="Arial" charset="0"/>
              </a:defRPr>
            </a:lvl8pPr>
            <a:lvl9pPr marL="3886200" indent="-228600" eaLnBrk="0" fontAlgn="base" hangingPunct="0">
              <a:spcBef>
                <a:spcPct val="0"/>
              </a:spcBef>
              <a:spcAft>
                <a:spcPct val="0"/>
              </a:spcAft>
              <a:buFont typeface="Trebuchet MS" pitchFamily="34" charset="0"/>
              <a:buChar char="―"/>
              <a:defRPr sz="2000">
                <a:solidFill>
                  <a:srgbClr val="003366"/>
                </a:solidFill>
                <a:latin typeface="Arial" charset="0"/>
              </a:defRPr>
            </a:lvl9pPr>
          </a:lstStyle>
          <a:p>
            <a:pPr eaLnBrk="1" hangingPunct="1">
              <a:buFontTx/>
              <a:buNone/>
            </a:pPr>
            <a:endParaRPr lang="en-US" altLang="en-US" sz="1200" b="0">
              <a:solidFill>
                <a:schemeClr val="tx1"/>
              </a:solidFill>
              <a:latin typeface="Trebuchet MS" pitchFamily="34" charset="0"/>
            </a:endParaRPr>
          </a:p>
          <a:p>
            <a:pPr eaLnBrk="1" hangingPunct="1">
              <a:buFontTx/>
              <a:buNone/>
            </a:pPr>
            <a:endParaRPr lang="en-US" altLang="en-US" sz="1200" b="0">
              <a:solidFill>
                <a:schemeClr val="tx1"/>
              </a:solidFill>
              <a:latin typeface="Trebuchet MS" pitchFamily="34" charset="0"/>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21133" t="33783" r="29314" b="59892"/>
          <a:stretch/>
        </p:blipFill>
        <p:spPr>
          <a:xfrm>
            <a:off x="2185159" y="3273124"/>
            <a:ext cx="4773977" cy="788559"/>
          </a:xfrm>
          <a:prstGeom prst="rect">
            <a:avLst/>
          </a:prstGeom>
          <a:ln>
            <a:solidFill>
              <a:schemeClr val="accent5">
                <a:lumMod val="10000"/>
              </a:schemeClr>
            </a:solidFill>
          </a:ln>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37465" t="57974" r="3470" b="30402"/>
          <a:stretch/>
        </p:blipFill>
        <p:spPr>
          <a:xfrm>
            <a:off x="2451728" y="4967328"/>
            <a:ext cx="4240839" cy="1080065"/>
          </a:xfrm>
          <a:prstGeom prst="rect">
            <a:avLst/>
          </a:prstGeom>
          <a:ln>
            <a:solidFill>
              <a:schemeClr val="accent5">
                <a:lumMod val="10000"/>
              </a:schemeClr>
            </a:solidFill>
          </a:ln>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999" t="27876" r="3271" b="66198"/>
          <a:stretch/>
        </p:blipFill>
        <p:spPr>
          <a:xfrm>
            <a:off x="780823" y="1747079"/>
            <a:ext cx="7582648" cy="620400"/>
          </a:xfrm>
          <a:prstGeom prst="rect">
            <a:avLst/>
          </a:prstGeom>
          <a:ln>
            <a:solidFill>
              <a:srgbClr val="000000"/>
            </a:solidFill>
          </a:ln>
        </p:spPr>
      </p:pic>
      <p:sp>
        <p:nvSpPr>
          <p:cNvPr id="2" name="Title 1">
            <a:extLst>
              <a:ext uri="{FF2B5EF4-FFF2-40B4-BE49-F238E27FC236}">
                <a16:creationId xmlns:a16="http://schemas.microsoft.com/office/drawing/2014/main" id="{E349B390-8879-4F3F-BA82-2D51E55E3F71}"/>
              </a:ext>
            </a:extLst>
          </p:cNvPr>
          <p:cNvSpPr>
            <a:spLocks noGrp="1"/>
          </p:cNvSpPr>
          <p:nvPr>
            <p:ph type="title"/>
          </p:nvPr>
        </p:nvSpPr>
        <p:spPr/>
        <p:txBody>
          <a:bodyPr>
            <a:normAutofit/>
          </a:bodyPr>
          <a:lstStyle/>
          <a:p>
            <a:r>
              <a:rPr lang="en-US" dirty="0"/>
              <a:t>Sample Eye Examination</a:t>
            </a:r>
          </a:p>
        </p:txBody>
      </p:sp>
      <p:sp>
        <p:nvSpPr>
          <p:cNvPr id="5" name="Slide Number Placeholder 4">
            <a:extLst>
              <a:ext uri="{FF2B5EF4-FFF2-40B4-BE49-F238E27FC236}">
                <a16:creationId xmlns:a16="http://schemas.microsoft.com/office/drawing/2014/main" id="{43AFE0CC-8890-40CC-AEA2-18C85A3838EA}"/>
              </a:ext>
            </a:extLst>
          </p:cNvPr>
          <p:cNvSpPr>
            <a:spLocks noGrp="1"/>
          </p:cNvSpPr>
          <p:nvPr>
            <p:ph type="sldNum" sz="quarter" idx="12"/>
          </p:nvPr>
        </p:nvSpPr>
        <p:spPr/>
        <p:txBody>
          <a:bodyPr/>
          <a:lstStyle/>
          <a:p>
            <a:pPr>
              <a:defRPr/>
            </a:pPr>
            <a:r>
              <a:rPr lang="en-US"/>
              <a:t>5-</a:t>
            </a:r>
            <a:fld id="{DA88165B-7D3D-4EA8-A6DB-F48E3CEFC566}" type="slidenum">
              <a:rPr lang="en-US" smtClean="0"/>
              <a:pPr>
                <a:defRPr/>
              </a:pPr>
              <a:t>25</a:t>
            </a:fld>
            <a:endParaRPr lang="en-US" dirty="0"/>
          </a:p>
        </p:txBody>
      </p:sp>
    </p:spTree>
    <p:custDataLst>
      <p:tags r:id="rId1"/>
    </p:custDataLst>
    <p:extLst>
      <p:ext uri="{BB962C8B-B14F-4D97-AF65-F5344CB8AC3E}">
        <p14:creationId xmlns:p14="http://schemas.microsoft.com/office/powerpoint/2010/main" val="35594487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p:txBody>
          <a:bodyPr/>
          <a:lstStyle/>
          <a:p>
            <a:r>
              <a:rPr lang="en-US" altLang="en-US" dirty="0"/>
              <a:t>Questions?</a:t>
            </a:r>
          </a:p>
        </p:txBody>
      </p:sp>
      <p:sp>
        <p:nvSpPr>
          <p:cNvPr id="7" name="Slide Number Placeholder 6">
            <a:extLst>
              <a:ext uri="{FF2B5EF4-FFF2-40B4-BE49-F238E27FC236}">
                <a16:creationId xmlns:a16="http://schemas.microsoft.com/office/drawing/2014/main" id="{C7EF0EDA-49EC-4EFD-A282-2409CBD98500}"/>
              </a:ext>
            </a:extLst>
          </p:cNvPr>
          <p:cNvSpPr>
            <a:spLocks noGrp="1"/>
          </p:cNvSpPr>
          <p:nvPr>
            <p:ph type="sldNum" sz="quarter" idx="12"/>
          </p:nvPr>
        </p:nvSpPr>
        <p:spPr/>
        <p:txBody>
          <a:bodyPr/>
          <a:lstStyle/>
          <a:p>
            <a:pPr>
              <a:defRPr/>
            </a:pPr>
            <a:r>
              <a:rPr lang="en-US"/>
              <a:t>5-</a:t>
            </a:r>
            <a:fld id="{DA88165B-7D3D-4EA8-A6DB-F48E3CEFC566}" type="slidenum">
              <a:rPr lang="en-US" smtClean="0"/>
              <a:pPr>
                <a:defRPr/>
              </a:pPr>
              <a:t>26</a:t>
            </a:fld>
            <a:endParaRPr lang="en-US" dirty="0"/>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itle 2"/>
          <p:cNvSpPr>
            <a:spLocks noGrp="1"/>
          </p:cNvSpPr>
          <p:nvPr>
            <p:ph type="title"/>
          </p:nvPr>
        </p:nvSpPr>
        <p:spPr>
          <a:xfrm>
            <a:off x="304800" y="522288"/>
            <a:ext cx="8534400" cy="762000"/>
          </a:xfrm>
        </p:spPr>
        <p:txBody>
          <a:bodyPr/>
          <a:lstStyle/>
          <a:p>
            <a:r>
              <a:rPr lang="en-US" altLang="en-US" dirty="0"/>
              <a:t>Purpose of Eye Examinations</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6300" y="1866900"/>
            <a:ext cx="4324350" cy="2432447"/>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429000"/>
            <a:ext cx="3454400" cy="2590800"/>
          </a:xfrm>
          <a:prstGeom prst="rect">
            <a:avLst/>
          </a:prstGeom>
        </p:spPr>
      </p:pic>
      <p:sp>
        <p:nvSpPr>
          <p:cNvPr id="2" name="Slide Number Placeholder 1">
            <a:extLst>
              <a:ext uri="{FF2B5EF4-FFF2-40B4-BE49-F238E27FC236}">
                <a16:creationId xmlns:a16="http://schemas.microsoft.com/office/drawing/2014/main" id="{2A5B4C4D-32BD-49B3-9371-62F31FDCACBF}"/>
              </a:ext>
            </a:extLst>
          </p:cNvPr>
          <p:cNvSpPr>
            <a:spLocks noGrp="1"/>
          </p:cNvSpPr>
          <p:nvPr>
            <p:ph type="sldNum" sz="quarter" idx="10"/>
          </p:nvPr>
        </p:nvSpPr>
        <p:spPr/>
        <p:txBody>
          <a:bodyPr/>
          <a:lstStyle/>
          <a:p>
            <a:pPr>
              <a:defRPr/>
            </a:pPr>
            <a:r>
              <a:rPr lang="en-US"/>
              <a:t>5-</a:t>
            </a:r>
            <a:fld id="{DA88165B-7D3D-4EA8-A6DB-F48E3CEFC566}" type="slidenum">
              <a:rPr lang="en-US" smtClean="0"/>
              <a:pPr>
                <a:defRPr/>
              </a:pPr>
              <a:t>3</a:t>
            </a:fld>
            <a:endParaRPr lang="en-US" dirty="0"/>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a:spLocks noGrp="1"/>
          </p:cNvSpPr>
          <p:nvPr>
            <p:ph type="title"/>
          </p:nvPr>
        </p:nvSpPr>
        <p:spPr/>
        <p:txBody>
          <a:bodyPr/>
          <a:lstStyle/>
          <a:p>
            <a:r>
              <a:rPr lang="en-US" altLang="en-US" dirty="0"/>
              <a:t>Angle of Onset of Nystagmus</a:t>
            </a:r>
          </a:p>
        </p:txBody>
      </p:sp>
      <p:sp>
        <p:nvSpPr>
          <p:cNvPr id="5" name="Content Placeholder 1"/>
          <p:cNvSpPr>
            <a:spLocks noGrp="1"/>
          </p:cNvSpPr>
          <p:nvPr>
            <p:ph idx="1"/>
          </p:nvPr>
        </p:nvSpPr>
        <p:spPr/>
        <p:txBody>
          <a:bodyPr/>
          <a:lstStyle/>
          <a:p>
            <a:r>
              <a:rPr lang="en-US" altLang="en-US" dirty="0"/>
              <a:t>By comparing subject’s BAC with Angle of Onset of HGN, it may be possible to determine alcohol is or is not the sole cause of observed nystagmus</a:t>
            </a:r>
          </a:p>
          <a:p>
            <a:r>
              <a:rPr lang="en-US" altLang="en-US" dirty="0"/>
              <a:t>Consistency of Angle of Onset and BAC can be compared using the following formula:  </a:t>
            </a:r>
          </a:p>
          <a:p>
            <a:r>
              <a:rPr lang="en-US" altLang="en-US" b="1" dirty="0"/>
              <a:t>BAC = 50 – Angle of Onset</a:t>
            </a:r>
          </a:p>
          <a:p>
            <a:endParaRPr lang="en-US" altLang="en-US" dirty="0"/>
          </a:p>
          <a:p>
            <a:endParaRPr lang="en-US" altLang="en-US" dirty="0"/>
          </a:p>
        </p:txBody>
      </p:sp>
      <p:sp>
        <p:nvSpPr>
          <p:cNvPr id="8" name="Slide Number Placeholder 7">
            <a:extLst>
              <a:ext uri="{FF2B5EF4-FFF2-40B4-BE49-F238E27FC236}">
                <a16:creationId xmlns:a16="http://schemas.microsoft.com/office/drawing/2014/main" id="{05EA7ECD-2B94-4667-BFE5-2326524A6D58}"/>
              </a:ext>
            </a:extLst>
          </p:cNvPr>
          <p:cNvSpPr>
            <a:spLocks noGrp="1"/>
          </p:cNvSpPr>
          <p:nvPr>
            <p:ph type="sldNum" sz="quarter" idx="12"/>
          </p:nvPr>
        </p:nvSpPr>
        <p:spPr/>
        <p:txBody>
          <a:bodyPr/>
          <a:lstStyle/>
          <a:p>
            <a:pPr>
              <a:defRPr/>
            </a:pPr>
            <a:r>
              <a:rPr lang="en-US"/>
              <a:t>5-</a:t>
            </a:r>
            <a:fld id="{DA88165B-7D3D-4EA8-A6DB-F48E3CEFC566}" type="slidenum">
              <a:rPr lang="en-US" smtClean="0"/>
              <a:pPr>
                <a:defRPr/>
              </a:pPr>
              <a:t>4</a:t>
            </a:fld>
            <a:endParaRPr lang="en-US" dirty="0"/>
          </a:p>
        </p:txBody>
      </p:sp>
    </p:spTree>
    <p:custDataLst>
      <p:tags r:id="rId1"/>
    </p:custDataLst>
    <p:extLst>
      <p:ext uri="{BB962C8B-B14F-4D97-AF65-F5344CB8AC3E}">
        <p14:creationId xmlns:p14="http://schemas.microsoft.com/office/powerpoint/2010/main" val="198956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lstStyle/>
          <a:p>
            <a:r>
              <a:rPr lang="en-US" altLang="en-US" dirty="0"/>
              <a:t>Eye Examinations</a:t>
            </a:r>
          </a:p>
        </p:txBody>
      </p:sp>
      <p:sp>
        <p:nvSpPr>
          <p:cNvPr id="7" name="Content Placeholder 4"/>
          <p:cNvSpPr>
            <a:spLocks noGrp="1"/>
          </p:cNvSpPr>
          <p:nvPr>
            <p:ph idx="1"/>
          </p:nvPr>
        </p:nvSpPr>
        <p:spPr/>
        <p:txBody>
          <a:bodyPr/>
          <a:lstStyle/>
          <a:p>
            <a:pPr lvl="1"/>
            <a:r>
              <a:rPr lang="en-US" altLang="en-US" dirty="0"/>
              <a:t>Purpose of comparing BAC and Angle of Onset is to determine possible presence of another “DID” drug</a:t>
            </a:r>
          </a:p>
          <a:p>
            <a:pPr lvl="1"/>
            <a:r>
              <a:rPr lang="en-US" altLang="en-US" dirty="0"/>
              <a:t>LOC can also provide another clue as to possible presence of “DIDC” drugs </a:t>
            </a:r>
          </a:p>
          <a:p>
            <a:endParaRPr lang="en-US" altLang="en-US" dirty="0"/>
          </a:p>
        </p:txBody>
      </p:sp>
      <p:sp>
        <p:nvSpPr>
          <p:cNvPr id="8" name="Slide Number Placeholder 7">
            <a:extLst>
              <a:ext uri="{FF2B5EF4-FFF2-40B4-BE49-F238E27FC236}">
                <a16:creationId xmlns:a16="http://schemas.microsoft.com/office/drawing/2014/main" id="{A004BDCD-C9A3-422C-9FD0-D9B6C762E645}"/>
              </a:ext>
            </a:extLst>
          </p:cNvPr>
          <p:cNvSpPr>
            <a:spLocks noGrp="1"/>
          </p:cNvSpPr>
          <p:nvPr>
            <p:ph type="sldNum" sz="quarter" idx="12"/>
          </p:nvPr>
        </p:nvSpPr>
        <p:spPr/>
        <p:txBody>
          <a:bodyPr/>
          <a:lstStyle/>
          <a:p>
            <a:pPr>
              <a:defRPr/>
            </a:pPr>
            <a:r>
              <a:rPr lang="en-US"/>
              <a:t>5-</a:t>
            </a:r>
            <a:fld id="{DA88165B-7D3D-4EA8-A6DB-F48E3CEFC566}" type="slidenum">
              <a:rPr lang="en-US" smtClean="0"/>
              <a:pPr>
                <a:defRPr/>
              </a:pPr>
              <a:t>5</a:t>
            </a:fld>
            <a:endParaRPr lang="en-US" dirty="0"/>
          </a:p>
        </p:txBody>
      </p:sp>
    </p:spTree>
    <p:custDataLst>
      <p:tags r:id="rId1"/>
    </p:custDataLst>
    <p:extLst>
      <p:ext uri="{BB962C8B-B14F-4D97-AF65-F5344CB8AC3E}">
        <p14:creationId xmlns:p14="http://schemas.microsoft.com/office/powerpoint/2010/main" val="30875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p:txBody>
          <a:bodyPr/>
          <a:lstStyle/>
          <a:p>
            <a:r>
              <a:rPr lang="en-US" altLang="en-US" dirty="0"/>
              <a:t>Pupil Size and Reaction to Light</a:t>
            </a:r>
          </a:p>
        </p:txBody>
      </p:sp>
      <p:sp>
        <p:nvSpPr>
          <p:cNvPr id="7" name="Content Placeholder 4"/>
          <p:cNvSpPr>
            <a:spLocks noGrp="1"/>
          </p:cNvSpPr>
          <p:nvPr>
            <p:ph idx="1"/>
          </p:nvPr>
        </p:nvSpPr>
        <p:spPr/>
        <p:txBody>
          <a:bodyPr/>
          <a:lstStyle/>
          <a:p>
            <a:pPr lvl="1"/>
            <a:r>
              <a:rPr lang="en-US" altLang="en-US" dirty="0"/>
              <a:t>Provide useful indicators of the possible presence of many drug categories</a:t>
            </a:r>
          </a:p>
          <a:p>
            <a:pPr lvl="1"/>
            <a:r>
              <a:rPr lang="en-US" altLang="en-US" dirty="0"/>
              <a:t>During the eye examinations, also check for rebound dilation</a:t>
            </a:r>
          </a:p>
          <a:p>
            <a:endParaRPr lang="en-US" altLang="en-US" dirty="0"/>
          </a:p>
        </p:txBody>
      </p:sp>
      <p:sp>
        <p:nvSpPr>
          <p:cNvPr id="8" name="Slide Number Placeholder 7">
            <a:extLst>
              <a:ext uri="{FF2B5EF4-FFF2-40B4-BE49-F238E27FC236}">
                <a16:creationId xmlns:a16="http://schemas.microsoft.com/office/drawing/2014/main" id="{354F2B89-BF22-4EF3-96EC-342C727D18C9}"/>
              </a:ext>
            </a:extLst>
          </p:cNvPr>
          <p:cNvSpPr>
            <a:spLocks noGrp="1"/>
          </p:cNvSpPr>
          <p:nvPr>
            <p:ph type="sldNum" sz="quarter" idx="12"/>
          </p:nvPr>
        </p:nvSpPr>
        <p:spPr/>
        <p:txBody>
          <a:bodyPr/>
          <a:lstStyle/>
          <a:p>
            <a:pPr>
              <a:defRPr/>
            </a:pPr>
            <a:r>
              <a:rPr lang="en-US"/>
              <a:t>5-</a:t>
            </a:r>
            <a:fld id="{DA88165B-7D3D-4EA8-A6DB-F48E3CEFC566}" type="slidenum">
              <a:rPr lang="en-US" smtClean="0"/>
              <a:pPr>
                <a:defRPr/>
              </a:pPr>
              <a:t>6</a:t>
            </a:fld>
            <a:endParaRPr lang="en-US" dirty="0"/>
          </a:p>
        </p:txBody>
      </p:sp>
    </p:spTree>
    <p:custDataLst>
      <p:tags r:id="rId1"/>
    </p:custDataLst>
    <p:extLst>
      <p:ext uri="{BB962C8B-B14F-4D97-AF65-F5344CB8AC3E}">
        <p14:creationId xmlns:p14="http://schemas.microsoft.com/office/powerpoint/2010/main" val="1321398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IV-18 second"/>
          <p:cNvPicPr>
            <a:picLocks noChangeAspect="1" noChangeArrowheads="1"/>
          </p:cNvPicPr>
          <p:nvPr/>
        </p:nvPicPr>
        <p:blipFill>
          <a:blip r:embed="rId4"/>
          <a:srcRect l="12572" t="14600" r="11571" b="13800"/>
          <a:stretch>
            <a:fillRect/>
          </a:stretch>
        </p:blipFill>
        <p:spPr bwMode="auto">
          <a:xfrm>
            <a:off x="5335588" y="1668463"/>
            <a:ext cx="3143250" cy="2044700"/>
          </a:xfrm>
          <a:prstGeom prst="rect">
            <a:avLst/>
          </a:prstGeom>
          <a:ln>
            <a:noFill/>
          </a:ln>
          <a:effectLst/>
        </p:spPr>
      </p:pic>
      <p:pic>
        <p:nvPicPr>
          <p:cNvPr id="6" name="Picture 6" descr="IV-19"/>
          <p:cNvPicPr>
            <a:picLocks noChangeAspect="1" noChangeArrowheads="1"/>
          </p:cNvPicPr>
          <p:nvPr/>
        </p:nvPicPr>
        <p:blipFill>
          <a:blip r:embed="rId5"/>
          <a:srcRect l="11858" t="13800" r="11000" b="12000"/>
          <a:stretch>
            <a:fillRect/>
          </a:stretch>
        </p:blipFill>
        <p:spPr bwMode="auto">
          <a:xfrm>
            <a:off x="5327650" y="3902075"/>
            <a:ext cx="3140075" cy="2157412"/>
          </a:xfrm>
          <a:prstGeom prst="rect">
            <a:avLst/>
          </a:prstGeom>
          <a:ln>
            <a:noFill/>
          </a:ln>
          <a:effectLst/>
        </p:spPr>
      </p:pic>
      <p:pic>
        <p:nvPicPr>
          <p:cNvPr id="7" name="Picture 13" descr="IV-17"/>
          <p:cNvPicPr>
            <a:picLocks noChangeAspect="1" noChangeArrowheads="1"/>
          </p:cNvPicPr>
          <p:nvPr/>
        </p:nvPicPr>
        <p:blipFill>
          <a:blip r:embed="rId6"/>
          <a:srcRect l="1428" t="3000" b="1601"/>
          <a:stretch>
            <a:fillRect/>
          </a:stretch>
        </p:blipFill>
        <p:spPr bwMode="auto">
          <a:xfrm>
            <a:off x="676275" y="2268852"/>
            <a:ext cx="4507780" cy="3114046"/>
          </a:xfrm>
          <a:prstGeom prst="rect">
            <a:avLst/>
          </a:prstGeom>
          <a:ln>
            <a:noFill/>
          </a:ln>
          <a:effectLst/>
        </p:spPr>
      </p:pic>
      <p:sp>
        <p:nvSpPr>
          <p:cNvPr id="8" name="Title 2"/>
          <p:cNvSpPr>
            <a:spLocks noGrp="1"/>
          </p:cNvSpPr>
          <p:nvPr>
            <p:ph type="title"/>
          </p:nvPr>
        </p:nvSpPr>
        <p:spPr>
          <a:xfrm>
            <a:off x="304800" y="533400"/>
            <a:ext cx="8534400" cy="762000"/>
          </a:xfrm>
        </p:spPr>
        <p:txBody>
          <a:bodyPr/>
          <a:lstStyle/>
          <a:p>
            <a:r>
              <a:rPr lang="en-US" altLang="en-US" dirty="0"/>
              <a:t>Eye Examinations</a:t>
            </a:r>
          </a:p>
        </p:txBody>
      </p:sp>
      <p:sp>
        <p:nvSpPr>
          <p:cNvPr id="2" name="Slide Number Placeholder 1">
            <a:extLst>
              <a:ext uri="{FF2B5EF4-FFF2-40B4-BE49-F238E27FC236}">
                <a16:creationId xmlns:a16="http://schemas.microsoft.com/office/drawing/2014/main" id="{1A26FD4A-E0EA-4DFC-AC7C-93B777FB7739}"/>
              </a:ext>
            </a:extLst>
          </p:cNvPr>
          <p:cNvSpPr>
            <a:spLocks noGrp="1"/>
          </p:cNvSpPr>
          <p:nvPr>
            <p:ph type="sldNum" sz="quarter" idx="12"/>
          </p:nvPr>
        </p:nvSpPr>
        <p:spPr/>
        <p:txBody>
          <a:bodyPr/>
          <a:lstStyle/>
          <a:p>
            <a:pPr>
              <a:defRPr/>
            </a:pPr>
            <a:r>
              <a:rPr lang="en-US"/>
              <a:t>5-</a:t>
            </a:r>
            <a:fld id="{DA88165B-7D3D-4EA8-A6DB-F48E3CEFC566}" type="slidenum">
              <a:rPr lang="en-US" smtClean="0"/>
              <a:pPr>
                <a:defRPr/>
              </a:pPr>
              <a:t>7</a:t>
            </a:fld>
            <a:endParaRPr lang="en-US" dirty="0"/>
          </a:p>
        </p:txBody>
      </p:sp>
    </p:spTree>
    <p:custDataLst>
      <p:tags r:id="rId1"/>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Title 2"/>
          <p:cNvSpPr>
            <a:spLocks noGrp="1"/>
          </p:cNvSpPr>
          <p:nvPr>
            <p:ph type="title"/>
          </p:nvPr>
        </p:nvSpPr>
        <p:spPr/>
        <p:txBody>
          <a:bodyPr>
            <a:normAutofit fontScale="90000"/>
          </a:bodyPr>
          <a:lstStyle/>
          <a:p>
            <a:r>
              <a:rPr lang="en-US" altLang="en-US" dirty="0"/>
              <a:t>Three Clues of</a:t>
            </a:r>
            <a:br>
              <a:rPr lang="en-US" altLang="en-US" dirty="0"/>
            </a:br>
            <a:r>
              <a:rPr lang="en-US" altLang="en-US" dirty="0"/>
              <a:t>Horizontal Gaze Nystagmus</a:t>
            </a:r>
          </a:p>
        </p:txBody>
      </p:sp>
      <p:sp>
        <p:nvSpPr>
          <p:cNvPr id="2" name="Content Placeholder 1"/>
          <p:cNvSpPr>
            <a:spLocks noGrp="1"/>
          </p:cNvSpPr>
          <p:nvPr>
            <p:ph idx="1"/>
          </p:nvPr>
        </p:nvSpPr>
        <p:spPr/>
        <p:txBody>
          <a:bodyPr/>
          <a:lstStyle/>
          <a:p>
            <a:pPr marL="514350" indent="-514350">
              <a:buClrTx/>
              <a:buFont typeface="+mj-lt"/>
              <a:buAutoNum type="arabicPeriod"/>
            </a:pPr>
            <a:r>
              <a:rPr lang="en-US" dirty="0"/>
              <a:t>Lack of Smooth Pursuit</a:t>
            </a:r>
          </a:p>
          <a:p>
            <a:pPr marL="514350" indent="-514350">
              <a:buClrTx/>
              <a:buFont typeface="+mj-lt"/>
              <a:buAutoNum type="arabicPeriod"/>
            </a:pPr>
            <a:r>
              <a:rPr lang="en-US" dirty="0"/>
              <a:t>Distinct and Sustained Nystagmus </a:t>
            </a:r>
            <a:br>
              <a:rPr lang="en-US" dirty="0"/>
            </a:br>
            <a:r>
              <a:rPr lang="en-US" dirty="0"/>
              <a:t>at Maximum Deviation</a:t>
            </a:r>
          </a:p>
          <a:p>
            <a:pPr marL="514350" indent="-514350">
              <a:buClrTx/>
              <a:buFont typeface="+mj-lt"/>
              <a:buAutoNum type="arabicPeriod"/>
            </a:pPr>
            <a:r>
              <a:rPr lang="en-US" dirty="0"/>
              <a:t>Angle of Onset of Nystagmus</a:t>
            </a:r>
          </a:p>
          <a:p>
            <a:endParaRPr lang="en-US" dirty="0"/>
          </a:p>
        </p:txBody>
      </p:sp>
      <p:sp>
        <p:nvSpPr>
          <p:cNvPr id="7" name="Slide Number Placeholder 6">
            <a:extLst>
              <a:ext uri="{FF2B5EF4-FFF2-40B4-BE49-F238E27FC236}">
                <a16:creationId xmlns:a16="http://schemas.microsoft.com/office/drawing/2014/main" id="{0EDB4DA4-6B0E-4AA1-845D-5039026F3F4D}"/>
              </a:ext>
            </a:extLst>
          </p:cNvPr>
          <p:cNvSpPr>
            <a:spLocks noGrp="1"/>
          </p:cNvSpPr>
          <p:nvPr>
            <p:ph type="sldNum" sz="quarter" idx="12"/>
          </p:nvPr>
        </p:nvSpPr>
        <p:spPr/>
        <p:txBody>
          <a:bodyPr/>
          <a:lstStyle/>
          <a:p>
            <a:pPr>
              <a:defRPr/>
            </a:pPr>
            <a:r>
              <a:rPr lang="en-US"/>
              <a:t>5-</a:t>
            </a:r>
            <a:fld id="{DA88165B-7D3D-4EA8-A6DB-F48E3CEFC566}" type="slidenum">
              <a:rPr lang="en-US" smtClean="0"/>
              <a:pPr>
                <a:defRPr/>
              </a:pPr>
              <a:t>8</a:t>
            </a:fld>
            <a:endParaRPr lang="en-US" dirty="0"/>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p:cNvSpPr>
            <a:spLocks noGrp="1"/>
          </p:cNvSpPr>
          <p:nvPr>
            <p:ph type="title"/>
          </p:nvPr>
        </p:nvSpPr>
        <p:spPr>
          <a:xfrm>
            <a:off x="304800" y="533400"/>
            <a:ext cx="8534400" cy="762000"/>
          </a:xfrm>
        </p:spPr>
        <p:txBody>
          <a:bodyPr/>
          <a:lstStyle/>
          <a:p>
            <a:r>
              <a:rPr lang="en-US" altLang="en-US" dirty="0"/>
              <a:t>Vertical Gaze Nystagmus</a:t>
            </a:r>
          </a:p>
        </p:txBody>
      </p:sp>
      <p:pic>
        <p:nvPicPr>
          <p:cNvPr id="6" name="Picture 6" descr="IV-18 second"/>
          <p:cNvPicPr>
            <a:picLocks noChangeAspect="1" noChangeArrowheads="1"/>
          </p:cNvPicPr>
          <p:nvPr/>
        </p:nvPicPr>
        <p:blipFill>
          <a:blip r:embed="rId4"/>
          <a:srcRect l="12572" t="14600" r="11571" b="13800"/>
          <a:stretch>
            <a:fillRect/>
          </a:stretch>
        </p:blipFill>
        <p:spPr bwMode="auto">
          <a:xfrm>
            <a:off x="1278731" y="1676400"/>
            <a:ext cx="6586538" cy="4284663"/>
          </a:xfrm>
          <a:prstGeom prst="rect">
            <a:avLst/>
          </a:prstGeom>
          <a:ln>
            <a:noFill/>
          </a:ln>
          <a:effectLst/>
        </p:spPr>
      </p:pic>
      <p:sp>
        <p:nvSpPr>
          <p:cNvPr id="2" name="Slide Number Placeholder 1">
            <a:extLst>
              <a:ext uri="{FF2B5EF4-FFF2-40B4-BE49-F238E27FC236}">
                <a16:creationId xmlns:a16="http://schemas.microsoft.com/office/drawing/2014/main" id="{309C927F-3FD8-4FF9-A2BA-53AD9053BDE7}"/>
              </a:ext>
            </a:extLst>
          </p:cNvPr>
          <p:cNvSpPr>
            <a:spLocks noGrp="1"/>
          </p:cNvSpPr>
          <p:nvPr>
            <p:ph type="sldNum" sz="quarter" idx="10"/>
          </p:nvPr>
        </p:nvSpPr>
        <p:spPr/>
        <p:txBody>
          <a:bodyPr/>
          <a:lstStyle/>
          <a:p>
            <a:pPr>
              <a:defRPr/>
            </a:pPr>
            <a:r>
              <a:rPr lang="en-US"/>
              <a:t>5-</a:t>
            </a:r>
            <a:fld id="{DA88165B-7D3D-4EA8-A6DB-F48E3CEFC566}" type="slidenum">
              <a:rPr lang="en-US" smtClean="0"/>
              <a:pPr>
                <a:defRPr/>
              </a:pPr>
              <a:t>9</a:t>
            </a:fld>
            <a:endParaRPr lang="en-US" dirty="0"/>
          </a:p>
        </p:txBody>
      </p:sp>
    </p:spTree>
    <p:custDataLst>
      <p:tags r:id="rId1"/>
    </p:custDataLst>
    <p:extLst>
      <p:ext uri="{BB962C8B-B14F-4D97-AF65-F5344CB8AC3E}">
        <p14:creationId xmlns:p14="http://schemas.microsoft.com/office/powerpoint/2010/main" val="9214031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134700PHOTO" val=""/>
  <p:tag name="MMPROD_134700LOGO" val=""/>
  <p:tag name="MMPROD_NEXTUNIQUEID" val="10753"/>
  <p:tag name="MMPROD_0PHOTO" val=""/>
  <p:tag name="MMPROD_0LOGO" val="iVBORw0KGgoAAAANSUhEUgAAAKwAAACxCAYAAABZeVadAAAAAXNSR0ICQMB9xQAAAAlwSFlzAAAXEgAAFxIBZ5/SUgAAABl0RVh0U29mdHdhcmUATWljcm9zb2Z0IE9mZmljZX/tNXEAAEfFSURBVHja7Z0JXI3ZG8ffe2/7vu+b9pLSZktKEhEphSQSQsgSQigU2QtF2Xeyj8HMMGPGGLNYZvnPYBbDzBjrMPax1e9/nnPvTSj7Urmvz/Ppqtvbfc/7fZ/ze57znHOECRMmCApTWE0xRSMoTAGswhSmALaaGwCl3r37tZo4cXIYey1RtIkC2OoMqzgtLa1bQEDAybCw8NOZEzPbK9pFAWx1hVUluV/yoPpeXpdUlZShLFGCr4/Pr6mpqQpoFcBWP8vNzW1ev379i4IgQNDRgqCpAVUVFTRu1Oj77OzsJoo2UgBbbaxhw4Yujg4OJRrq6hBsbSCk9ILQLwmCtSU02fe869f/LSUlJUbRVgpg37oxvWppYWGxWl1ZBYK5BYTBAyGsXQzR+qUQBvVh0FpASSyBt6fnj6lpaUGKNlMA+9YsNjTUwNzcfIGqktJdQU8fQh/mWdcsh1CyQmprF0JI68+8rhVUmKat617vSFJSUidF2ymAfRuaVdfX23uStobGPUFHB0KnGAhLihioqyGsWwZhPQN3I4N2XTHzur0hWJrxQMzZ3unPlOSUNoo2VAD7xiw1OdnMx8enQF9P74ZgZAQhmQG5bJHUq65joK6XAUtfNy6HaNMSCGOHQPBwhkhJGdYWVj+FhoYlMOg1FO2pAPa1W/OgoBw9La3bPCMQ2YHBSoCuloG67IGHLVkGETNhEwN542IIk9Mh1K8LCfs9G0vLv9u3bx+vaE8FsK/NsrKyjFq0aJFjYmBwXaSqCqFZMwh5sxmca6SetWRpBWiXP3hN0G5gP9vMvPC0MRBc7FkgJoa1peXPoaGhkc7OzsqK9lUA+8otqn3USFMjo/8EpkWFsFYM1nwG5qry7l/EIZUZyQO5LFgvA3kj+/oekwcThzFP6waRshKM9Q3+dnR07llSUiJWtLEC2FdiAFSTk5MGM494Wsw8oxAQCGHmLAirGaxrlz8AUg4s97ZycJc/8Lbr2Ps2MGA3zIcwi3napj5cHuhoah23s7NT5GkVwL4SWFViY2PH2tlY3RaTZ/XwgpCTy+BbWwHQChKAZMG6CkFXRZDlwdgm9p7tTNMWToDg7QqxSIC+ts5Jb2/vNuzviRTtrgD2RWFV6pHUI9na2uqsQJ7Vxw/C+IkQlq/kUkAkh7AcVnn3v/xhYB97zd6zkb3etpB56pEQWjaBWEcThvqGv4aEhEzJzc01V7S/AtjntvTRo0d41vO4IJFIWKDkDiErh8G6mskAJgU2kK2UZgA20Vf2/81rZMbes5l54C0y2yT73pZV0v9vXCn9nS0M2u0M2mVTIIQHcnlgYmh4Ly4ubhl7WKwU90AB7LN6VklKSkoXr3qe15SVmAxwrwchg3nWNeuYN6VcK9OhKwm0BRCWFEBYOAfC3OkQpkyAaOJYiCaNZ4HVOIhGDoEwgtmEsRCy2feyZV/nTINQzH5n0Tx2Hvb7mwrZ/7OYNq4PQSyCvZ0dEhMTV23fvt1CcT8UwD7VMjIyWnh4eJwgjyeYWUAYms6gZF153kwGHwuWhvSH0DkaQquWEPx9IDjaQ7CzhWBuDsHUVGYmEAz0IOjrSV+bmT74mZ0N+506EOp7MjkQws4VCWHacAiLGbStm0CQiGCsZ1Davn37eT/99JOp4p4ogK3SWIBl4uLislJbXYNBZgmhzwAWZM2AENURgqszBAsGpaEhBA32cwrCCOqXMdLGamrMiztANGMYRIszIbQJgIid29zI5EZYaNjyXbt2+SrujQLYx2RAenp6Wzs7ux3KEsldwYZ5wOHjIOTOhRAY8hBkYmbsPSxI0odH3bpo2bIlmDdEnz59MHToUAwePLhSGzJkCPr27YsOHTogLCyMyg5hzOBXYbKDvLnIwZr9ze4QLWFyIiEcgrYG1FVV4e7uftLJyWlx+6ioDBaQBSqAfUeBPXHihBqDwdLX17c186rTmAz4RVdTk4GiA6FrTwiT86AcGw8ja1s4Ml3ZLDAQXeK6IH1UOvLy8rBy5Up88MEHOHz4MFjXjfPnz+PatWu4evVqpUY/u3DhAo4dO4YjR45gz549WLVqFebMmYPR6aOQ0KULWiTGwXZeBlSXjYdSdDAEXU3+kFAxuLOzM9zc3A7WqVMnp2PHjr1Yb2B7+fJlLQWwtd+bipmHC/Hz85ttamr6qYaGxklNTSkYgj7r7qM6Q3t2EdrPK0b6pElYvnQpPt+3D0ePHsVff53G9evX8aqPGzdu4MyZv/Hz8eNYu28Pmq6YDs2iUVAdFAOxsd5DHp4+q4mJyXVLS8vP27ZtuyouLq4be2BsFcDWMqP8JvOmrczNzUeym31OjWlHJaUKOlRHF0JsD6jPXYqUzw/i4rXrKL17B2/8KAM++PZrhJTkw2BDDjR6t4NIX/sx/UujbqpMMtja2t6MjIz8JCQkpF1qaqqxAtgabmfOnDFOTEzs6+3t/Z6BgcEVdrPvWlhYoE4de6iwrpYDQDMGWrWHMHshOn18AMevXH2cooe+vmJCHznv/Xv3sPuHQ4hcOQuGy0ZBs1sYxFrqMg+rBRtbO2hr65bDq6ysDGNj44tMLpQkJSX1KCkpqdVSoVZeVFFRkcbAgQPjAgMD1zGPel1NXR2mpmYIbBaEKBb1Ozk68QCKwxrQApKJeejCYD184VKVQJXR19fF7CMnLr17Dwf+9y3arpsB04XDod+/HSSG2lARS+Dg4IiIdpEIDm4OevgqgssCx0uOjo6Foew4dOiQjgLYam4sEFEPDg4OYF1/vpGR0SVtLS1YWVkjpEVLjEwfjTFjx6Nho8ZQEosgqKhCCGkLUU4hOn74BX67cq0Kz/r2jgM/fY+4zXPhuGUCjId2hDLTtBJBBD+/Bhg8JA2jR49Hu8hoOLu4gGQOgUtSR1dX9w8fH5+S+Pj4cKZxTRTAVkPLysqyYh51pLW19QkaUtVisPo3aIhhaSMwr2ABpk6bibZt20OVtCvlUf2bQsjKQ5MtH2P3n2erFagPXC2w94fD6PFeIZzWjIFZ3wgoGelAxMD09vbF+AmTML94MTLGZiKsVWsYm5hAJBKVe1xPT8/LXbp0KU5OTq41I2c1/gLS09M1vT08gpmG26atrX1XT08fjRs1Qd++KRzS4oVL2ddZaNYsmOc2BZEYQoMgiMbPRvj2T7H/7EXcKy2tVE9WC2bv3cfPJ09gwJYCeK0ZhTpjO0PN2ohJGhE8PD2RPmoM5s6bj9n58zBk6HC0aRPBexUKzAheHR2dMiaLtnXs2LETCz41FcC+3ejfhEmA2Xr6eicpiHJk2jSheyKmz5iNBUWLOayzZs9FJNOtykrKUr3nVh/iUdPRZPPH+ILBWmUAVA3YLa3w+qcTP6Pfxnw02ZYFt/Fx0LA15tdjb1cHAwcOxvwFi/j15s0pwPARoxEQ0BQaGprlWQUrK6uLTCbkxMbGGiiAffP5VDUGapC1tdUifX39O4ZGRmgR2hKjx4xjN6wQhezm0Q2cOTMPkR2iYGRgIIXV3hVCSgYal+zGzlNnmGd9PANQxv+VVg9iyyp62nv49vhPyN69CkHrRsMrKw7azub8upydXDFs+Ej+kNJ1FxQWI2dyLuLi4uHi4gYJk0DkbVVVVW8waD/s3bt3CDtljZyeUyOT/wkJCb1YRHxSVVUNdewd0LlLV0ydPgtFxUtQOH8hN7pp5G319GQpIHsXCH1Gwnbpdqw6fuopaabqJw3kx5mzZzBi8zyEbRgD77Ex0LY14tdXz8MTmVmT+HXT9RO4c+ctwKjRY5m3DYS6unr54IO7u/tRX1/fGrlOQo36sKGhoYbe3p6Zpubmp0xMzRAUHIKRTMPlz5nHb9S8giJ+s2bnzUWv3n1hzbQch9XUCkKvEbBbvB3zf/gNN+7eq55B1jMeR0/+isnvL0aHDaPRODceZg2cIFGSwKOuB/qlDGS9zHzML5Q+tARu9uSp6BjTmeefBeZpKZOgpqb2c1BQUE5+fr6LAtjXYJmZmaYseJjJov9SCioSevTEjFn5mM+6wYL5D2Cdx25Sr159YWpiKoXVhMHaqS9sF25H/ncncOd+aU3l9KEPTZ52+s7F6Lg1AyGzesCorhW/XlsbWwwcPJS1QxEKFjBoC6Qed+68Ih6gedTzZO+TZhJMTU3RtGnTj1jb1lMA+2ozAc28vLw26ujq/ufj44uUAYMwZ24h9x4EKkFKN4jSV6mDh6EOC0Q4rObMwyYMhmHeWkw79DOulXvW0ppI62ODDOcuncfcncvQc0MGWuTGwdTLBhIVJSaTHJHMPO1s0vPM08of5vkMYNL5lDHR15fqekr/ubm5bY+Li2uoAPYVWEZGRitXV9cf9fT0ENw8BNk5U1hXt4DdAKlXld8M6v5ShwyDi5MLz1MKGtoQYpOhnb8OIz7/Hpf/u1OFVq2Rrrb8uHz5EhbvWYvuG0eg7fwesAty4yBaWlqhT99+/CHmPQ9rJ6m+LcY0pvfj4rpBn9YFY+8lfWtjY/O1p6dnUwWwLx5ciVhXFVivXr2Devr6aBYUjJycXB4JkzelgEJ+E8hzjBg5ikXErlLPqmsIITwBhtNWIvOrozh9/dYjoMpel9VgWCt89nMXz2PBh8vQ9/0xaF/QAzaN7Hk7WFhYIT6hO9f0cmjJFhQtYrq/EF3i4mFtbcPfS4MtRkZGexi01bpovDp71mYNGzY8SAMBrcPbIHfqDA4rabF584oqNP5i/jN//wZSWGlwIDwOQs5KpHx8BFdv362kZ62p3rXssQdP/p1rV69i4a7lGLh1FDoWdUedpk68PXR0dNC7d3J5ACZ/0OUP/oBBqbCxtS2H1tjY+D3W7k4KYJ8PVh8PD4/97IlHWFhrTJ02ozywIqNGn0tBBfMak7Jz+Xs0aCxdncmAoA5QHV+MmPe+xJHz/1Z608tkyNa86KusitfS4/zFC1jB5EHqtnR0WpAAxyBnCGJpINav30Dk5Rdi3nyp1pdLKYoFknr1gbWNjTxXW2ZmZvaeu7t7XQWwzzZ61dLb2/uwrq4eHwyYMTNP6g0I1IIKnrV4MSbnTkPjJk35elWCMvOsobFQmrgcfT86wmTAf0+8ubX1oBkOqz9ci7Rto9BzXR/Uj64PkUSAgb4hoqJiMXN2Pgrkwao8s8IAHpE+CvW8PMsLaExMTD4ICAiodtBWqw+Tlpbm06BBgy8I1qaBQZg0aUp5JoB71Xlyz7AIM2bkISo6hnlWqg+QQPBvAeXRhYjc8iV+vHjlKd6pdh1lj1zfpYv/YPtX2zHuo/HotToJ7mFM24soI6CNrt0SmKctKM8eUJsStKRrKftiJdO0ampqZS4uLusiIiKqVZ622nyQ/Px8fX9//+0UsVLwNG78BN7lyxtV7hEI4GnTZ6NN23bSKFdJBUL9YAhDZyNq8wEcPHP5oRtZ9o542LJHCs1v3ryBHQd2YOzWMei5NB4+HepBSVXCPW2XLvH8gZf3XPLglUBOSupDdQflKS8vL69NK1asqDZTzqvLCJa2ra1tqrKy8g1KX/Xu3ReFLPKfx3Tr3AreVT6K1alzV77pBa+88gqCaGgeQtbuw1dnLj3mdd4JaB+6tAc55ps3bmH3lx9h0gdjMXBDEhp38YGymhL3tO3aRWI6g1Y6qPBA01LlV+8+yTAzN+PQMmmA6OjoOUVFRdUC2moBbEhISG99fb2LKiqqaNUqnD/9NEozt0AK6twKWqsXCxCsLKRFH4KtG4Tek1Cv+EPsOnG2EiRrR671Bcnlx93/7uKz7z5B1o6RGLa1F/zb15XqVLESOsZ0wqzZczB//sOaNn9OAZNbHaEmqz8wNze/3rhx4/4KYJmlpqYGOTo6/kARqqurG8aOzZKmX+YXcWDnVXj6+6UMgqW5pXRgwJpFwF1Gwr1wJ1b87w/8d+9+JTft3Qm2nnTN//33H3Z+8R4mvTcCA1Z0QYOoulDVVIKuth4iI6NZYCsd4q4ou2iApmnTZiwAk5Zlsp7v6+DgYJ93GlimW03r16+/l+o1KdAaMGBweXmcXLvSWDi9Th08FOZm0m5KcPCC0G8q3OZ/iM3H/nooSaU4KuthgHt37uPg919h2vtjkPVJMqLSg6GqpcQ8rTJahIZhQnYua+di1t4PxwqBgcE83SWbwfDpjBkzHN9JYFkbqrInNlVbW/sGpVGCg0N4MUvFEZmCQqmljxlLjSWF1ZAFBLHDYJO/A/nf/IY79+89uDk1eeTqDRyl90rx+ZE9mLlrNDJ39kJQQn2oaalAhQWu1P4TJ+U+qM+QDS7QXDj5aJixsTGYfBv+TgKbmJiYwAKtc9QQ7nU9MHZc5sOelb2mBhs+cjScXV2gTBMHjawhdBoBu6kbsfS7U7h259EywWpSeF3dvGyFopl7d+/i8I/fYN6OScjY0g3RI5pC30wTEpHUaeRMmVaePaB7QAMLcV27QV9fWndgaGj4U2BgYAze0o7lbwXWgIAAY0tLy/dICtDQa58+/Xg9QEVgC/ko1hR4eXpJPaseC7Q6j4LJjO3I+/qXBzKA93qlClifiOzjbXP05x8xe9sozPisN3pMbAF9Uw2IxRIObXaOVB5UHA3rEBVdvvgIxRws9vB4J4BlbaUfExMzkUmBf+niGzRoiMmTpz5UUUTd0vjMiUw/BUFVWQJBTQtCWE/oTVyPyfuO4fS1/yrxrDW0ZPC1w1pW6ev79+/jq+8/R/EH2cj9oCcSsgJhZKXJ2lsVTQKaYuz4CdzT8govdj/GZU6As7O0uEhDQ+OOh4fH0HcC2KFDh0b6+/vfJCGvra2DPsn9eaPIveuC4iV8ODYouDlUJDTkqgGhaUdojGLyYPf/8O+tu1XeEIWHrUISPNpWZXJoS3H0tx+w5KMJmPZhN8SNaAw9Y0plifmiI+RpuaalOg5mXeMTyqfa1KlT52hWVlZwrQa2qKhI193dfT3NcKW1oahohZLXBXyAYAFvlKkzZqFt23ZQV1VmsLLGCe4G1dErMHjnEZy/cVvB3ytBt8L/2JfjJ37E4h05mLWzB5Kzg2FRRwcqyirw92uIUaPHobBoEeYvXIwp02aiYaNGPGtAc8O8vb0/yMxMt6y1wAYFBbXU0dE5T0+og4MDXwCCj65QGqVoIYN1Ntq17wBtWlFQRQ2CXwTEQxei47oD+OHsvwo/+hrx/eXEMazcnYPCvd0xYGoQTKy0uCf182mIrAk5vNiIer+UgYNhYSkdumWB2LWIiIietRLY2NhYLSsrqyIWaJWqq2sgJqYTE/PzpbNcWbdDr2NiO0NXS1O6MktAR4hSi9B9w1f4+Z9rKC0rVeD6Ov0t+++p07+i5NMZmPdhV/Sb1ARWjrqQsEDM08MLQ4cO5/KApt10iI7hPSTVzzLHs4lJA+NaB2xwcHBfPT29MzyN5e6BzMxJMlG/kC92Ed+tB/T1ZOuhereEeMgiRK/9Cr9eul6hgRXQvnpoH64O/uOvU1j/wSwU7e6KzGVh8GgkncxpZ2eHtOGjULx4OSZmTykPwLS0tC75+vq2rVXAZmZmGjLv+qGamip0dHURH9+dVwbNX7CYT9VI7NkLFrRphQrTrPWaQ+g5DZEr9+PAn/880rgKYF+tf60IrPQ7pfeB30/9gq37ZmL5/u4YXRAMe3epI/H08sGYjPF8MCe6YyyfWi4Wi8rq1au3OSEhwabWANuwYcOOTLvepIv29fPnSwlR9zKfifm0tJFwqGMn9ayuTSAkzUL9OR9h/8nzT+jGFMC+NLBlD4CVHg/nav86/Tu2fjobyz+Nx8hZAXCsKx048PT0YoHYGAZuJmztpFNrdHV1b7IALKZWAJuamqrKvGsxDRJoammhZ1JvLFy0hI9Zpw1Ph7ubO985RbDxgnKPKQgs/ATbjv6N+0/UrApgX42LfWRS5kNrIwFnz57Grv1FWP5xV2QvCoRvU1OIJWI4OrnwuWBdunTlNbOUNbC3t9+Snp5uUOOBbd26dWMWTXLtWq+eJybnzsDChUsxatQYpoNcZGWC3hA6TUJAwcf49ORFBZDVgWXZceHiBWzbm4d1n8chb20L1PWVLo3k6urOi73r1vXg/zcwMDgfFxcfVaOBLSkpkfj7+49XUlK6S1El1V9SkDUuaxKYTJCuZWrpDiFmHOpkv48Vh06hfH02BbRvGdkHedoz505j35GV2Li/ByYuaAK/psZQUpbAwdGFB190Hynz4+fnN//EiROaNRbYgoICX0dHx6/pCaQnMXNCNsZnTYS3tw9UaOKgviWEqDHwmL4LK7/9A7fu3q/iOVccbw1Y2XHj5k3s/WoV1u3thKJtQQiJsGCgChAJSuWLKPv4eF+eOHFipxoJLLtGEdOvBQxYvj4pDetNmToDQcFBsmIWBmuLvnCcsAWLvj6Ju6WlT+iYFMebB/ZxcGmVmZ1787Hty65YuCUILdqaQ1lZVL7PAk3L9/HxyWJvFdc4YGlSobW19U4q/KV6SpqRGR7eFpTaEvRtILRKhenYTZj/xQncvne/kgZTFLO8fQ8rs7IH4F66dAkHv9+KXQd6YfUHwYiKt4WyirgcWhubOp8xR+VQ44DNysqMtLOz4xVZPr5+CG3ZCtoa6hC0TZhnHQDd4WsxbOt3uFRpfYCiVLB6AFvR4T74/+3/7uLTL1Zg62exWP5+U7SIMIe6hlheL/uvu7t7SI0D1tHRfqi2tjTlQWPPOjTkqsSAbZ4M/TFbMX7H/3Dp5p13jYRac1y7fg2ffbke2/d1w/tfBqHXQHuoqpI8EN1ljioDr0kWvC79qu1s77xSvr6+dE8sBqxXe2gNXIaBG7/F6X9vKu56Dfe8t27dxpeH1uLjg3HY8nFTdIg1Z5KPVo2x+D00tHX064D2tQCbnZnt6erqerJ8u0kNPQgBiRAnFWPAhsM4e/XWg55G0fXXMFgfji/+u3UTh7/biV37+mDjhw3QN9UWJqbq0Ncz/svD1X14aGisZrUGll2DKCoqqpOWltY1DqtYCYJPDJQGrUPM0i/xx2WFZ61tnpbmgX73v7346EAcPv+uCQaPrAMdHSWoq2ldt7Oz70/5+GoL7Jo1a+zat2+3S01VRbqMkFMg1BIL0GftIRz+85Is6CyTWmnZg9cye6lmLCt7or3sUVpaitu3b/N5/hW3m6cduel7d+7c4e95aRxe8hqe1g5PMpo6c+/evWf4ew//jK7/vR2FyC9uiC0f+SB5oBWMjVVplZkTtraOA0JDQ7WqHbDsc6u0bNlyspmp8W0xLcDgHgohKhfRxV/g/LXbLLpk3cehQ/j449345JNP8MnHzD75GHv27Mbnn3+O8+fPv/BNJpC+//57du6PpeeW2Z49e/i5L1648ELnpZt3+fJl/PLLL9i1axfmzZuHadOmYfDgwejTpw/69u2LMWPGID8/H0uWLOHv+emnn3Dx4kWm8W499987ffo0/9wVr0P+mj7D3bt3n/j7F9h17tu3j193xXZ4FqPf2bRpE7fdu3fz8/z+++/84Xz87z5eiPTp3n2IaNcMo7Pq4NNv/DB8lC2MjFShrq51xdradlhRUZF2tQGWYE1ISBhgamJ8kUsBl2AI8YVomLsbB05KywRPsotv164dzMzMYG1tXW7m5maoX78+duzY8cLAEuxJSUmwtLTki5k9OLc5LWiGDz744LnOR17zo48+QlZWFsLDw8E0OT83rf1FBR80g5QHlMxonpOuri6ldPh7nJycEBAQgOTkZA7xkSNH+Pme5VixYgVtK8/PI78Gek31qOPHj8flS5ee+Ps7d+6Eh4cHv+6KbfysRveGTN6GdK7IyEiMGjUK27dv5w9iVd729Okz6J7QC2bmKsie5oADhxsga2IdWFiosGBM/VJQUNB6Bq1vtQB29OiM3u7u7heki13YQ+g4FR45e7D66wf1AcePH6eRkPIkc0Wjee/r169/YWD//vtvtGnTptJzE2TkNZ71OHbsGCZPnswX76AaiMrO+SxGMBPEwcHBmDVrFvfUTzvIg1d1vgEDBlQBzIOD6UX+QL3oZ67KaACIHsQRI0bg4DffVAosTWrMzs7hu9R4eKhh/QZn/HDUD+mjbZg8UIaWph7t97v1xIkTlm8NWPY5lTt37pxka239lzKVCVozINtNgErsVBRs+Qy3Kix28fPPP/Oil8oahFbJ27BhwwsDe+bMGbRv377Sc9OKJVu2bHmm7p/eR59RPjv0VZmLiwv3tE87CgsLOeiP/j559NTU1KcCu3HjxvJFL16H0QRS8rrMU+L69euP/f2VK1fAwMCIAS5g9EhVXLpgg19P0KZ3lszrK0FP1/B+m/CI1ez3rd4KsOMyM1NdXJykMsDMHULsTAhdCmDSoC0OfLrnoYupzsBSgPH+++/TLoGv5Ua3atUK//77b40HtmLdAMmlR3uNTz/9lLWhdIXEhM4CLp6S4P4tU/z1pxuWLrNlsCuzXkub9TotdubnF3m9UWBHZ4yO8vH1Pa2urgbBgMmAVmMYsLMgODSHp28D/O/7b2sMsBSwdejQobzy6Fm6SOp6abrz095LsGVkZDzTddQUYKV1AzZYu3bNY/e4adNA/vO2rQT8/j3rhP9Tws0rpvj7tAvmF1qiTh0laGsboFGjxrRYcp03AuzQoUNjmMY7pazEGtfADkLrsRDiiiA4NeMfNqJtOM6eO1cjgKUMA3kLNdrYo4qbQ7sG0vkzMzMxZ84cHhyRXly3bh3vHkmjEpRxcXG8yySg5b9LQd+HH3741oGtV68ez3DMnTsXeXl5VRplPCZOnMivhQKvJ0EbFhaGUydPlv/9K1euoJ3sPnh7CvjyEwbsPQGl1yS4fVUfF87WQXGRKYNWzOSFJq2OuD0/v8D/tQKbnZ3dloH3gzoFJDqWEIIGQ0gqgRA+GYKmdJZlz56Jj6V1qiuwp06dqjJgo6nMrVu3ZtpsJQ8an3RQDvOPP/7gKSHWRmjRogXvOilb8DTQ3gSwMTExz9Wmf/75J/OgaxEaGsq1a2XnNNA34H+z4sNP18u3EbUS8MFWBux9ZtcJWgH3bmjj3GlrLCwygbc3LWFvBD+/RntSUlI8Xguw7MNrBAQE7DbU14OgbsRgTYWQsALibpsgajqSfc+Qf9gRw4c/1gDVFdiDBw9yr1jZ71JK6VkCtsq89tGjR7k33rp1K4f5bQNLkocS/M977N27l2c6qsqEjBw5svxzUeA6btw49jMJdLQEbF7NYC0TUMZgBbOy6yLmaXXw7wUrrFttDMc6dK1q8KjnsyUjM9vxlQLr6+tryG5gtqqy0g2ROmsU/0QI8Sshjl8PSZfNEPn1h6CkwS8kJyenxgD75ZdfwtnZucronoB+0YPApZ7mWUepXjewLzKYQZ+9oKCAb1JX2XlbtmzJYwD5e0keKSvTaogCli0QcUlAHpbbNak8IE97+bwJlhbrooGvhMkxrfuu7h7vRUVF+b8SYJlnNbO1tV2orqp8gy/Q5t0Fos6LmG5dB1HH1QzYLRB5JfKFxOgi6AJrCrCHDx/mOrOy39XQ0MDUqVO553gTR3UElo6vv/4adevWrfS8lJ+l7ID8WL16NYNb2tPOnMwgvSEzGbDl4F5Xxc1/9PHZR7oIaiqBWKLKAjn7T5g8cHspYBloKszT5GprqJWKVBis9aIhdJwPoetaCDGrII5mwHZmHtYjTtq4EjGWLl1aY4A9ceIE12lVBRZ0o6hrp8GJdxVYGm729/ev8t5VDCq3bdsGQ0NpLDM5SyYHboq4HAAZlwci/v2y62q4d0UX72/SRJOGUgdhZVVnK+vN/V8I2PT0dLOAgMaZ2prqUs/qGQuh8xIG63qIYxioBGvHNRB32QqRc3vZlF99/qHfJLBnz559qSzB2LFjnzhYQOkrOj/pUXo43jVgSRaVL9tfiWyiugP5QfCamlrwn40aJuD2PwzQW3LvKgWVg3tdCi5uKOHeVQ18s08VnaJpuFuJeWij/c7u7kHPBSyL9nQDAwOmm5oY/SdIWJTo3BpC1DwGK5MBDFaSAmJmIuZlJXHbGLAR0m1yzMz4OPzzAvs8w6ePHufOneNj3i+ah/3qq694cv9puUdK8/Tr14/XJvzzzz+vpAqsJgC7Zs0afo8qOy8FZBVH8Q4dOgRb2zr8Z317CrjyNwPztgxYWeBVLg/kdkMC/KeCg58poWWIAD1dFbpvH7m7uzs+M7BBQYHj9HS1r/NkugPrMiMLIO7MJEDsaimwzAQCtuPDwJqZmVaad3wSsNTI06dPxw8//MCNRPx33333VKP3UXdFlUZBQUEvDCyVBdJ7qgq+Ho2MabnQbt26obi4mKfFagKwLKDhJZDPe9D96NixY5WDKlS1Rikw+UH3pE4dB/6zZAbs1TMyYK8/8LIVtWy5se+XXhPjh69E6JVIO5Erl2lp6X5obm7e4KnA9u7dO8LCwvwsL8C28IEQPgNClw0M0jUcUKlnfXXAUqKdhkXpaSUj+J7VmjdvjsaNG/NCk5epJaCKqsWLF/MEO+Vfn2W0h6qiKL9JQSY9QM9alfU2gCVJQ/W7lGKjcsEnGZUUyksdO3fuXGVBDWUOFi1axGVVpcAmVQasINOvjwB7laQDSQQRiucIMDUW04jYCWd7+/AqgWV/T5XKBF2cHP8U002zDYbQisHaeS0DdC0PsAhauRR4VcC+TntWYOmgbADpsYEDB/KSvmf9G9ra2mCBAoYPH869fWWFIW8bWDc3Nz5SN2XKFD6wUZVNmjSJ1/vSgAm1wZMeXpJRVDNb8Xg6sGKpdq0ILL2+KeD+VRHe3yigRZAIRga6x+1tXSOSQ0PVqgQ2MTGxm5OD/QUl2mbI0BVC6GQIndZzSCXRDMyOKxms7HUtBVZ+0Px7Gn6l4UlaDKSqkZ7K5ALV9tIQ6KM38m0DS106nedZ7FlqKqh3qSwb9GRgRQ9grQjsDeZxb4ixf48Ijf0FqKhqXbW2tRtQZdCVm5urNmLo0K7sifpNQmWCBk4QgjMhkASIWc0hFcuCLCmwa2o1sHRQ10mF4TTUytqHNgnmxdXPUnpI0LQJD8ea1aufqUrrTQD7Ko1SfQsWLOC1A5Vp3id6WLlH5RkDMjFunFfCzq0ihIWyB8HCCgFNg5bHJiQYVgnsujXr+rZq2eoKd//KTK/4JjPPWsJlgCRGlrpicAoxUs8qZpBW1LDiR4B93ixBdQT2UalA6SwqQaRCavK6z6JzCXCCndJutQFY+mw0jE2DA1VN1/n222+ZlLCXBmQ9K9ewuCaVBWVXJSzQUsaeHUrw8aYVvXURE9tl595PP3V+Yh5248ZtbcLCwudoqKv+K4hovdZACO3mQ8SgFcdIPauEIJV9lcjhlQdgcVshyIA1MjLkN/Z5gKVKKUreU+EEGUWez2qUZoqPj+dwvC5gKx4UuFAajMbMKeB7WoU/BSYsiOXzrWoqsBQUN2jQgFekffHFF0+cW0Zz0MzNpRt3pKUKuHXhQR62rDzIkmYE7jFYfzysgrCWFAcYoVmzlu/v37/f4ZlGuliDKNva2kzTUFO9w6Gt2wmiqKUQYqWyQIkPEqzmHpdkAYeVvhfNJELcFojcY/mHVFdT5U/g8wBLUFFlkDxKpajzWY1SUpRaioiIeCPAyg/KadKw7ujRo3lm4Uk6l0ZwZs6c+dS00uvWsNQr0Lno65OM5qiRAyBIO3XqxCdaUsbg5s2nT9N/7733yke6csbJIL31IDsgrScQ4+51FXx3UA39k2nPNg00btz06/z8/EbPVUvAvJyera31JF1NzQsiWq3FuQ2E1rlMHqyWBV4ruSQQyaUAB3e1tPjFqzufz0Pbw1N+8nmAfdmBA9KaLzNw8DIHPTSUOJfPA6sqYKEcL9XPPsk7vU5gaWh11apVvI73aUYTDqk+4Mcff6xUpz7poGvU05MufDxt4oMMgFwO3L8qxu2r6jj4pTo6RIrYw6EGz3reO7Kzs31eqFqLlnn39fUdrK8rWwzDugGTB7N5oQuXB9GyICx61YNArPMmiLx7QxBLvQx5k+cF9m3P6XoVB6XESNpUBS3V3T5paPd1AhsbG/tG2oBy0qqqWtxxLZrHIL0rza3ymtjrYtz8Vx1HDmohrrOE9TyaTBN7H168eLH3S9XDFhUVafj5+WXp6mhfFyTKLKBqBSEyn3nalQ80bbTUu/IgjIBtOASCqrQEjcbm30Vg5R6Gpo9UFV3TAMPbAPZlhmaf9SB5RrlcMXNc6moCSpYzYEul3vUe86y3rmjg+yM6SOyhDH0DNbi4eFLxdvNXMuMgPT1du1mzZtnmZiY3+IiXXQCE8IkQdWXAdpIWvkilAbNOGyE0GwdBQ6pdaIGJR0vy3hVg//e///GRt6pK8VhQUWuBJY1OWRT6e1bmAj7YLOLA3r/CYP1XC8eP6iKlvwr7jCqwtXE8lJKS7P88NdlPfQPztHpBQcEjzEyMr/ALt/Ll0ApxTMvGrpFqWPKwlAILmwZB17a8cR5t3HcFWNKzVa2/QOkwWommtgJ748Z1PpRLf8/DTcAXu6WS4MZlDfxy3BBjRqvD3Fwd1tb230S0jmj3WmbNss+h3C6y3SwjQ4P7AmkzGwZduykQxbMgjAdiJAvWQURpMCPpDnkBTQN4nWlNApYiYPKOz5Por+yg4JFGgarysJQSq13APqhYO3/+HFq1as3/XrMAAd99xbzrbQ2cOGmASZO0mFdVZm1j+xvT8q1e67oE+3/ar5+QkDDaxsrirFjEGtSKeZC2WUwerICYp70YsJFL2fcbSbsDKyscOHCgRgFL+UPqyqkyiWbCUgKcilmedYE3guGzzz7jkw8rg44CMcrb/lWhsqm2AXvk8BH4+koLveNixfjtZy388rsxMjJ1YGoqgbaW4W/BwSEd3tjKL0lJiUOsLc1v8SjYygtC+ywICSwQ68Q8beRyiJza8WkylIt9FMDqDCwNw7LrK4eFcpFUE9CrVy9ewUUFzJQ6o6KWikZAE0TkNen3qcDkSQUylM98UmFMTQd28+bNfNCAAq6x47Xw43EzzJxtwIJQWsdB/6yro2PiG11b6/Lly1pxcXHZdrY250W0QqGlJ4Q2YyF0J2hXQeTVE4JYFcrshtNcKBoVqgnAkjetapoMRfyUw6SUVM+ePcGiWvTv37/8K4FAmvVpI0yUIaBKricVfdd0YPNmz4Wergbiumlgz+cWmLvAgD3EytDR0vnTzs6xd25ystobXwyOfS6VgQMHJnrUdb8oEbHGMHZggVg6hMSVEIJHQqRuyHNwUVEd+FTn6g4sJf5pyPFZK7JedE0qKlB/2jTrmhx0nTv3D4YNHYRuPXSwm8E6u8AIjk4qUFPXPW9r7xjP3iJ6a8ttsj8uGZgycLijvf0NFWUlCGYs2GqbAaFjLkT20pSOk6MD14XVHdiTJ0/y2s/XBSvVGtDw5rMUwNRkYH/430HMzG+HbR9ZYtY8I9jZS2BoaHYvPDycdkhUe1lYX3ptLQag8ogRI+a5u7tfE4slEEycmDwYASGK6VoTZ+hra2LJ4oUPAUtj01UtLkZDgi8DLK09W9m5aSYCaauqDpoNS+ufUsqJwHiVsNIcMPLedO3PctAoUVVVUoMGDXoqsPTQUx1AZeegoetXC+wDKVBWVoqTfy/DNz/5YXmJOZzdJNDVMUCbVm127t6926naLBnPPquGv3/j1gYG+vuUydOaM0/begiEsEFQsnRB6pAhrBu8VQ5sVVOFCdiX9bAvCqy87pUW1CDdTQsY03Qd8vrPuz4sBWt0LTT7gAZPqBDkWdaFfRPAUg/0OjwsDRD98fdOHDreGiU7rRDSSoP1aqZoERL2cW5urlu13JSDdfVe5qZGu5WoRpQ2jwvrDyEiDSG9R+K8rKyOoKLKJnrSaVxbbtRVUfkdAfOiB0FBsNH8KrKHzs0i/W++/vqZG59m4NLCEbSeFhW0UPkidek014weOOol5Eb/b9SoEZcU3bt3596UZipQPvdF5ndR4Tsl3im1Jr8Get2lSxde3U9zrZ50UBsmJibyCYcV25gCRpoFUXHu1ct51gfe9eKVT3Dk5ygUrTJF42aq0NHRLGvdss2mNWvW2FfrbY88PT2bGBrqH1YRsyfalAVibdNglDwb6788Jr1M5smo+6UBBZo+Ijf6Py2i9jIT+OSgVTxv+blPncLNFzw35WCpWol07jfffMMrmB41GrmiaSGkUZ+2B8HTDgLy0Wsgo79P03ZKn7JGF7UhlVo++vu//fYb70VebtOQssdgvf7fYRw/E491O+wR0FwNIiYN7e2dfmUPboMasbFcUEBAYy8Pj/c0NTRK+QbIjTrDY9wKbPvhT9y5p9g/tuYfst3VmGa9cusAfjzdA4s32SIoTFMWHKrcb9KkCa1TpVJjdkLMzS2ycXNx+1CZJjKqakNokQSPnE1Y9sVR3Lt776ELVxw1D1apZ/0BP57phg2fOKFFG20Gqkg+c+QqixlavQ6uXhuwZEzTNWJBy0989q2BBYTwAbBJm4+Fn32H+w81QGmF/5VV+lpxvA0wq27/W3dP4dj5Ydj8uQc6xOlBVU0kG3oW0+DImeTk56vAqhbAygKx2bq6Ov/xKNXUHkJQAlzHL8WqwydwvXyzDgWw1R/YB69v3D6BXy7kYO3HXuiUZAAt7Qc5Y1VVFSruWbx7926dGglsREREXR0dnX3l1fc6RhCaxsJ+7FLM2/cDLlcxpq5AtToA+/hx/fav+PHcCJTsq4/wWF2oqouhoaENFWXpCKGHR10kJvZIfZ1MvVZgc3NzNfz8/Nc9tHeAlh7ztJ1gPaIAk7ftxaUKtQYPP98KbKsTuHfuX2EyIAdbvvZG4mBDBivlzs3h6Vkf6uoaPP8cFBT09d69e31qLLDsOkVt2rTpqq+re0VeXifi0BpAaBIF49QZyN6xHxdu3FR42WoHainkcu2/exfx2+XF2HggEF37GUHfWAxzM2tERcXCx8ef31ddXd1bLG4Z8jp5eu3AyrystYOD05dSjaMKYyNjqNIOKxq6EBpGwGRYHqbt/RbXHikKUQBbXTzrVRz/Zx62fRuMhMEmUGOeVUtTH92790L//oPKF+AzNzc/mJSUZF/jgSUv6+/fcAwtCExPoptbXQQ0CYSmhgYEVU0I/q1gOzIfY9/7DH9VHHYsUyD7pqB81D2UlcN6Bb/8swIlX4cgOcMcxuZKMDQwRqfOcRg7fgIaNmzC76mKikqpl5fXlPz8fKUaD6y06DvJ3tjY+BBdnKGhETrGdEbLsNZQVWGeVpnpW78waA7MxaA17+P0P5eewc8qYH41vFadvrp19wJ+ulCIzd+GoXuaBXSNBNqVG926JWLO3Pno0TOpfI0xV1fXv6Kiohq/CZbeCLBkPj4+OUzn3JQu6NAQw9JGolV4OHS0tZk8YNaoDQwHT8FIFoj9ceX6s7S24nhNwN4vvcM86wZs+j4Mw2bbwsxWBRKxMkJCwjBz1hzMmJkPHz9pEROD9h4Ltia8zlTWWwE2JSXFhemcT2hlGG1tHST1Skbe3AK0a98BGqrMy9I08gatoDJoClLf+xT/PDb2r8gbvNqjtFIHUFp2D6f+/Qhbvo9FWr4D7Nwpw6PEZFwz5E6djqKFi9G3bwp0dHTl5ZM/xcXFeb4pjt4YsOBa1n+EhoYGH0jw9fVDTu50TGbWIqQl+K6KakzT+oVAZ9AEpG3YiV/PnK2igRXHK3KxD3vWsrs4+e9ubPtfVwzLc4a9hzqUWIDcrFlzZGZNRFHxImRNmMR6yAZy71rq6+ubS7sM1TpgybKysuw9PT2/l445q6NN23bImzMP02fMRmSHaOjL6zjr+kOpbwbazV+Fo3+fV7D1RvAtxYl/P8CG7ztiyGx7WDmp8XXS/P0bYwpzKsWLliIvvwBhrcJ5kTtN+albt+6PaWlp3m+SoTcKLGsXcZs2bQZpampe4FNXTEwxeOhw1s0sxew5c9GBQaunrSWVBw1DIfRKR58Nu9hTf+VB1qCsoneQVQ49Zexb4Umr+v6Dn525fgTbjvXGiIUucPKhXQwlqFfPGyNHjsH8BQtRtGgxjzvMLSxl0/itb/fu3Xsi+1VJrQWWzN7eXs3GxiZXTU2tlLIGTZoEcGmwYOESTJ0+G526xMGEgSwoMYng7AWNvumIXr4Ze4/+Ukmqq6wcWf4zBbNVg/mEIOvvawex/eeBGLXUC66NNCGWiHlgPCZjPOYVFGF+0WJMZb1g08AgnsZSVlYu8/DwXFRSUmLypvl548DK0lyN6tSpc5QuXltLG/HduiN/3nzWMIswr3ABunZNgL5M1Atu3szTpiEkbyGOnDhZob3LKvEWCmKf7E1LH2ojetzPXf8RW48NQsYaD9QL1uUywMXFHaPHjMeC4sUonL8Qc+YWontiErR1tOWLpPwVERHR+G2w81aA3bVrl1Lbtm1n6OnpSdebcnJG+ugMFMwvxgL2NM+aNZd7WnNzM/ClkRi04p6piFm8Dn9c/KeS7k4hCp6sCEorONoKMuDad3j/13RkrPOHZ4guRBIBtnYOSB2ShjnzijisdD/ShqfDyclZPrv5DpN1s06cOKH5zgBLlp2d7ceO/STeJUzEN2rSBFOmz0Qh87IFTDPNzpuLnkl9YGRgyJ96wcsfyoMykLjhfRw+9edTNZnieLz3qdg6l/77C9t+GYmcDxqjUZQJcwwEoxl69enLZEAxCgqLMb94IXKnzUSTpoF8EiQtG+/i4rIuMzPT+m1x89aAlUkDVyMjo93SWaEStG4TwRPTJPILmbclj5vcNwUWZha8QQUHFwiJA9FgZiF2/+8nlN69945C+GJyQA7s+ZsnsOP3LIxa74PG0caQqIhhaWGDfikDWJuTZy3i7T9z9lyeyVFmTkUk4ivXnM7IyAh4m8y8VWDJPDw8EvT19W/wqd7GJujZqy/XTLzhGLj57DUNMthaW0s1raMbhO7JaFGwGJ/+eAxPGhNXHI8fl2//jZ0nczBlTwjzrEZcBhjqG6EH06gURxQWLeSOgu5BIuvhjI1M5Ns43QwLC0t/27y8dWCzsrIsGjVqtExTU7OMgjBLK2sMGJjKGm0h5nErwmzWeAMHDoaNtZVUHji5QZw8CM3nL8He47/Q8IwC2Spb4MH/r925iF0npiJrVxBCelpDWY12KddGTGxnzMybwwLeYhQWLmQ93CIMGJBKqavylWscHR2XJCcnG7zzwJKlp6fb+vj4bFNTVS2lBrKwtMLwEaN411RQuIB72iIm/oekDYeVpYW0ppZ2i+6aCJfcWSja+xluPTbfvmJA9i5i/PA1n7vxG7b+OgkjNzeBV2sDiJUEGOgZoUuXeN6LzV+wWKZdizBi5CjYOzhCXhLavn377zZv3hxUHVipFsCShYaGumlra++Qz0xo0KAhMsZlclgLCqR6Nn9eIdO0/WFvL920TLC2hRCfCPdZ+Sg5eJAWPqig2mS52Xdm/kJVOWrgxr0r+OCPOZj8eWuE9rOFiqYIKspqvExwxow8abxAQRYLeMeyNvf29uEzCCjQcnNz+z01NbV5deGk2gBLFhAQ0Nna2vomj0iVlOHPoJ2QPYVnDuYVMH3Fnv458xagf8ogJg9km17QFpHde6LJnHnYd/xYFTeylmcQyqq+XqoP+PLsJmTva4/IsU7QNVVmPZQYTZsGYQZ70CltNZd6suKFfAg2JCS0HFZ2L65GRUUNrE6MVCtgd+/erTlw4MBRTk5O/8in1DRo1BjjsibxERfqrkgizGVfhw1PR30vb4gpT2tmBlHXePjOno2izz7D1ZfcAr7mkyv9eu32ZXxxdgMy93RAYB8baBorQUNdE61at8WEiZO5Z+XGNGv25FyEtGgJVRVV3u4WFhbHWK+XUFRUpKYA9in1BrGxsRksKr0nX1ytIYM2k0FbtHAJCwyKuDyg7mv4yNFwcHCQyQMWIPToDqvcyVhFewiUlVbRVb4byN4pvY29p9ch+5sYhI1whLq+dFVGgpKGwGlQgNqyqHgxpkydidat2vDJhLLF824EBQX1qm5sVEtgZZ7WIDw8fDbrkm6X73PasBHGZ05g8oAFBzLNRfJg8NA0eDNPS+8RrCwhdIpF3VnTseLLA7h56/ZjHeXTtV9NBfXBddwvvYsDZ7ZjwpddEJXrAQNbNdYTKaFhg0aYmM086wJpG1I2YMLEHAQFNefVc9TWenp6Z1xdXUckJydrKYB9DqOl6ZOSkoabm5tfkgdi7nXr8YKMuVwaMA9RsIA3+uQp05gmC4SEr32gDSGmA0xyJiDn/e34t9JtJ2uv171begf7z27H+M+7oNVYNxjW0YCYadbAwGBkTchhsBbzQJbigqFpI1mA5Vu+ayNr6z9ZHNENr2Cl7HcOWJk80I6MjJxgb29/X0VFmS+FQ+uuDhw0mGta6tbI0xYVL8Go0WPh4VGP3RySB8zTxsfCatI4zP30Y/zzGLS1E9jSsvv47uI+TP6mDyJneMHUTVqs4lmvPn/QKbfNsy4LFvD6AHd3D17bSgGWqanpVQbrsJKSEvXqzES1BlYGrd7QoUOn2NjY/Cb3BDY2tujbbwDy5xRyD0vQklHutr5XfSjRkutGBkweME+bm4Wcj3ZV2FugYrqrdqnXb//5ApO/7o/I2T6w8JIWFtnXccCI9NHcoxYVLeFt1rd/ChwdnMoXN6lTp87l6OjorNzc3GoNa40AVgatxN3dPcjAwOAz+cYZpqZmiGgXiYmTJkulAQ8iijF23AQ0adIUqhIWZJgYQYhtB/Ocscj7bA/OX/qnVnrXe2X3cOSfAxj3VTIiZvvC3EuXd/NOji581JAkFHlWSltFd+zEC+epDTU0NSin/Xv79u37HDp0qNrDWmOAlVtwcHBAvXr1vpGXJaqoqPIMwvAR6VwiUMRLNZxZE7PRrFkQVGi/Aj0dCO1awHTyGAzdsBqnz5+rddLgt6vHkP3tULSe7wurxtKFLawsbfhw9oLiRRxWkgBULK+hIc0EUJDasmXLPzIyMpKqs2at0cCSpaSkNGE6dpWmpua/0rSXGI5OLrx4Y/qMPK5nqUJ+wqQcBAQEQol2bTRg0Ma0gVbWMGTs3IJL165WAW11B/jxz3fq2m8o+GkqOixtBosAQ4hVJbAwt0RSrz78IZ7DJECf5H5wcXEt352G6dVSFxeX1QzWpuwUqjXp/tc4YMliY2M1nZ2dE6ysrA7JN82gacdBwc35vCNa6KF44VJk50xFWFgr6OkwYHU0ITRvCJ3Mwcj4cBvOXbr0nGhUF2YffLJfrx7H+MPDEb4wkMMqnQ1gh0Gpw5DP2iCNtUVwcAj09Q3KNwzx8vK63Llz5xFZWVmmNfHe10hg5RYfHx/u4eFxWEtL6650ZIwFGQ4O6JbQg6e6aHBhxsw8REZ2gDrlaVWYRAhrAtMpIzBy6xqc+OvPKmGt7r72zxunMO1/k9B8aWNYh5vxemFDfUN06twV2ZOnIjGpF9/GSR5Y0d5dTK9+kZqamsJ+XVxT73mNBpYsOTm5bsOGDTNZN/evvMujPV3r+/ig/4BBvFuk2QthLcOgRHuJaahDiA6FWvZgpKwqxoUq1/Oqvsj+eeNP5PwwEe23t4ZlW3OI1SXQYtccF9cVycn9+SALlQTKYbW0tLzVsWPHFWlpaa41/X7XeGDJSkpKtFik29/V1fUIg5V7W/I4ZubmfB49pbuo8iu8TVvoaGpDMGXdZ1QIDCcNxoj31uDkhXM1JsC6du868o/NQautreHc2wlKWhIoK9EaAR480LS1teP5atl2of8y2XSABavJK1asMK8N97pWACs32sQsJCRkpLW19Zfyhcr42LiREYJDWvCZn61bt4WBjh4EVRUIIX5QzuqLruuKcOzUyWrvXM/eOofCXxai2ZpQWHexhbK2cnm2RE9X76Fdw+t71z/v39C/b0JCQq0AtVYCK7e4uDh/W1vbmbq6ukcp0JDfSANDI54Gs7OrIy0C11SDEN4Eyhm90GNJHn749Xi1lQQXbv+D/F8WIGxHB1h0soNY4/EtRikANTMzO+/n57c8MzOzM2pQuuqdBpYsPz9fxd3d3d/BwWES07ffspt5W8y6StK5dGNF8hutyTxxcx+ojk1Eu2Uz8M3vP1crUOm4cucqph8tRPD2DrDt4wyJ1gNYZatfE6i/s65/ZevWrcPYtevX1vtaa4GtMEpG5YouPj4+0xi4hyrdh1WVda0t/SCM6Yao1Xk4dvqPKhdUflN+9969uzh75gwOHTuC/G8XocGmtjDv6wxlQ9VyUCnyd3N1u8xk0HoWULVkv6ZR2+9nrQe2gr7VCAgIqNu4ceNMX1/fo1RHW767DZkag7aRGzSzeqHzytlYs20Tjv34E27fvvPGPClt+3n06FFs3boVkydlo3uvHgib0gmN3o+B5eB6UDKRwmpnZwdPT8/97DompKenR7Nre+uTAxXAvj6PK5k1a1YI6zqHOzs7rXWwtz+rqqJyjYZxReRpQ+tDMi4BdgM7oW2naAxKGYC5c+fyXbL37dvH93yljZipmObOnTt8J/Ay5o3LnrDEPf2M9nil9xKUtEHx9evX+Z6wX331FT933uzZGDJkCNqEh8PB3oGvDqgZYgmrOQGwzPSFipUmlMRKYNr85zZtItKLior83rV7904C+wi8GqmpqQ1dXV2jmwU1K7GzsvpdhQKxUC8IaR0gRHgzzyv1wjQGz2BB40aN0KpVK3Tt2pVvB8+CG75Ldl5eHt/9u6SkBOvXr+dGr2ln75kzZ/L3sL+JwYMH812/aYv7Jk2a8OS+pmx8v9yUBKi3tIZFURCMmWeVGKtCU0Udfg0afJ6VndXiXb5n7zSwFe3E5RO6PRIS4m1tbP4SVCQQmnlAyIqD0CsUgo7a47qXhjoFEdRV1KCloQldbR2YGBnDzMT0IaPv6WhpQ5u9h95Lv1PZubhpq0Cw1IZ6e3tYLG0Js5lNoeworWl1c3E5mp2d3eRdv08KWB/2uEpxsXEJNhZWZ5XUGDyB7hBGx0Dox6Bt7QIhwAqCpwmEOnoQjNUhaDEJIZEOUlQJYUWj99LvmLDftdeH4GEMobEl8+QOEOLrQjS0IZRnNof+qtYwzmsGVW8jvh2mtaXViYiIiA6Ke6QAtlIbOnRob29Pr3MSGjFys4aQ3RlCSV8IaztBKG4DYXZL9r1gCGMCIAxvBGFYYwgpvhC61YXQxf1hYyAK/XwgDGXvS2OW0RRCThCEvDAIRexcq5n02MbOv7UzlLbFQPe9DtCe1AhKrrpQEsRwrONwMLF375aK+6IA9kmeVrVfv349XJydT0moaKaxE4QJzNMu6wFhXSyDNxrCho4QNrLXm9n3N9P32P+Xt4ewtB17n8zo9XJm66Ol79nEbCN734ZoqdHvrGVf10RDVNIBapvbQ3N6ICS+xhAx6WBuZv57SEhIlOKeKIB9FmhFaWlpA3x9fK4pa6hCqG/DPGokA5BBu7oTh0xYEyW1tcxLrpPBV5nx93WQvVf2/9VR0nPQ1/UdoLQ1Eir5zSDxN+WDG0wTXwsMCkpR3AsFsM9lWVmZPerWrfsrn7PvzjTsmAgIS7pBWBUrBZWDSOBFy15XZtEVLOrh96+NhGhjJMTzmkPU3JLBKkBbS+s3R0fHwSUlJRLFPVAA+yKatqdv/fo/82JxTxYkjQ6HsCKBwRbzwMuuiazwugojb7q6w8OeeQuzBS0gtLKGSEUCbQ2tK/b29v0UsCqAfSlNGxsb625qYrpKRV31vuBmDmEUg3Z5V6mnXS2Db3WHh4EkD7q6IqgyI++6ln1vI7P5oRCasfMpC9BQ07jgbO+cFhoaWuuHWBXAvgFjIJlamlmu01BVh2BrAGE484zL46XQUje/imCMlEFZ8bVcs8q/yjzrktYQQqRrsOrr6qNB48bTFO2sAPaVWsOGDevaWduuUVdXLxPczSCMbMmg7cIgjKkgDTo88KqrKwRcciPPuqothCR3COoSBqseApsG7s3PL/BWtLEC2FduCQkJRt71PTdoamhCsNJj8qA56+LjGJwdKwRisuBqraz7l3/dSBC3gxDrDEFbwod8ExK6f7Vr+/aGirZVAPs6oXVzdnLaoaWpcV+oxzxtOoN2EQN2zSPQrq2QEVjP/r8yAkIfLwarMpTFSrTRxadFK1a4KdpUAexrt7ikOHdvT8/VOtraEMyZt01uBGFZJ1n2oIMMXJmnLWFfl7BALaEuBH1VqCmpwLNevR9TU1OrxVLsCmDfEUtJSbHz8/Hboq+tXSayY/JgaCCDNkbmaWWatUQ6OCAke3FYlcUS+Hh7/5SckhytaEMFsG/csrKyLFu1bLnQ2NDoP8GUPK0v86ZRUk+7jrIH7RnI/hCM1Dmsrq6u37Df8VG0nQLYt2bbV2y3aB7cfJmelg4EMw0IKQ2YXiVYGbgD/SDYakNZkMDezv50fHx8jKLNFMBWB09r3qFdu418EzwLTSmoowMg2OvxSY921jZH20REdNq1a5eKor0UwFYL27trl0ubNm1W6uvp3xWsWDDmYgglNWWYGBqdZd9PqI1TrxXA1nR5sH27WWREZLGZsXQdVnNT819CQ0ITFbAqgK22tnv3btsOUR32Obs6X7O3t09GDV6ATQHsO2L79+8PmDx5ciLzsjVidWsFsApTmAJYhSmAVZjCaoj9H8FW8TWtY4dgAAAAAElFTkSuQmCC"/>
  <p:tag name="MMPROD_178546PHOTO" val=""/>
  <p:tag name="MMPROD_178546LOGO" val="iVBORw0KGgoAAAANSUhEUgAAAKwAAACxCAYAAABZeVadAAAAAXNSR0ICQMB9xQAAAAlwSFlzAAAXEgAAFxIBZ5/SUgAAABl0RVh0U29mdHdhcmUATWljcm9zb2Z0IE9mZmljZX/tNXEAAEfFSURBVHja7Z0JXI3ZG8ffe2/7vu+b9pLSZktKEhEphSQSQsgSQigU2QtF2Xeyj8HMMGPGGLNYZvnPYBbDzBjrMPax1e9/nnPvTSj7Urmvz/Ppqtvbfc/7fZ/ze57znHOECRMmCApTWE0xRSMoTAGswhSmALaaGwCl3r37tZo4cXIYey1RtIkC2OoMqzgtLa1bQEDAybCw8NOZEzPbK9pFAWx1hVUluV/yoPpeXpdUlZShLFGCr4/Pr6mpqQpoFcBWP8vNzW1ev379i4IgQNDRgqCpAVUVFTRu1Oj77OzsJoo2UgBbbaxhw4Yujg4OJRrq6hBsbSCk9ILQLwmCtSU02fe869f/LSUlJUbRVgpg37oxvWppYWGxWl1ZBYK5BYTBAyGsXQzR+qUQBvVh0FpASSyBt6fnj6lpaUGKNlMA+9YsNjTUwNzcfIGqktJdQU8fQh/mWdcsh1CyQmprF0JI68+8rhVUmKat617vSFJSUidF2ymAfRuaVdfX23uStobGPUFHB0KnGAhLihioqyGsWwZhPQN3I4N2XTHzur0hWJrxQMzZ3unPlOSUNoo2VAD7xiw1OdnMx8enQF9P74ZgZAQhmQG5bJHUq65joK6XAUtfNy6HaNMSCGOHQPBwhkhJGdYWVj+FhoYlMOg1FO2pAPa1W/OgoBw9La3bPCMQ2YHBSoCuloG67IGHLVkGETNhEwN542IIk9Mh1K8LCfs9G0vLv9u3bx+vaE8FsK/NsrKyjFq0aJFjYmBwXaSqCqFZMwh5sxmca6SetWRpBWiXP3hN0G5gP9vMvPC0MRBc7FkgJoa1peXPoaGhkc7OzsqK9lUA+8otqn3USFMjo/8EpkWFsFYM1nwG5qry7l/EIZUZyQO5LFgvA3kj+/oekwcThzFP6waRshKM9Q3+dnR07llSUiJWtLEC2FdiAFSTk5MGM494Wsw8oxAQCGHmLAirGaxrlz8AUg4s97ZycJc/8Lbr2Ps2MGA3zIcwi3napj5cHuhoah23s7NT5GkVwL4SWFViY2PH2tlY3RaTZ/XwgpCTy+BbWwHQChKAZMG6CkFXRZDlwdgm9p7tTNMWToDg7QqxSIC+ts5Jb2/vNuzviRTtrgD2RWFV6pHUI9na2uqsQJ7Vxw/C+IkQlq/kUkAkh7AcVnn3v/xhYB97zd6zkb3etpB56pEQWjaBWEcThvqGv4aEhEzJzc01V7S/AtjntvTRo0d41vO4IJFIWKDkDiErh8G6mskAJgU2kK2UZgA20Vf2/81rZMbes5l54C0y2yT73pZV0v9vXCn9nS0M2u0M2mVTIIQHcnlgYmh4Ly4ubhl7WKwU90AB7LN6VklKSkoXr3qe15SVmAxwrwchg3nWNeuYN6VcK9OhKwm0BRCWFEBYOAfC3OkQpkyAaOJYiCaNZ4HVOIhGDoEwgtmEsRCy2feyZV/nTINQzH5n0Tx2Hvb7mwrZ/7OYNq4PQSyCvZ0dEhMTV23fvt1CcT8UwD7VMjIyWnh4eJwgjyeYWUAYms6gZF153kwGHwuWhvSH0DkaQquWEPx9IDjaQ7CzhWBuDsHUVGYmEAz0IOjrSV+bmT74mZ0N+506EOp7MjkQws4VCWHacAiLGbStm0CQiGCsZ1Davn37eT/99JOp4p4ogK3SWIBl4uLislJbXYNBZgmhzwAWZM2AENURgqszBAsGpaEhBA32cwrCCOqXMdLGamrMiztANGMYRIszIbQJgIid29zI5EZYaNjyXbt2+SrujQLYx2RAenp6Wzs7ux3KEsldwYZ5wOHjIOTOhRAY8hBkYmbsPSxI0odH3bpo2bIlmDdEnz59MHToUAwePLhSGzJkCPr27YsOHTogLCyMyg5hzOBXYbKDvLnIwZr9ze4QLWFyIiEcgrYG1FVV4e7uftLJyWlx+6ioDBaQBSqAfUeBPXHihBqDwdLX17c186rTmAz4RVdTk4GiA6FrTwiT86AcGw8ja1s4Ml3ZLDAQXeK6IH1UOvLy8rBy5Up88MEHOHz4MFjXjfPnz+PatWu4evVqpUY/u3DhAo4dO4YjR45gz549WLVqFebMmYPR6aOQ0KULWiTGwXZeBlSXjYdSdDAEXU3+kFAxuLOzM9zc3A7WqVMnp2PHjr1Yb2B7+fJlLQWwtd+bipmHC/Hz85ttamr6qYaGxklNTSkYgj7r7qM6Q3t2EdrPK0b6pElYvnQpPt+3D0ePHsVff53G9evX8aqPGzdu4MyZv/Hz8eNYu28Pmq6YDs2iUVAdFAOxsd5DHp4+q4mJyXVLS8vP27ZtuyouLq4be2BsFcDWMqP8JvOmrczNzUeym31OjWlHJaUKOlRHF0JsD6jPXYqUzw/i4rXrKL17B2/8KAM++PZrhJTkw2BDDjR6t4NIX/sx/UujbqpMMtja2t6MjIz8JCQkpF1qaqqxAtgabmfOnDFOTEzs6+3t/Z6BgcEVdrPvWlhYoE4de6iwrpYDQDMGWrWHMHshOn18AMevXH2cooe+vmJCHznv/Xv3sPuHQ4hcOQuGy0ZBs1sYxFrqMg+rBRtbO2hr65bDq6ysDGNj44tMLpQkJSX1KCkpqdVSoVZeVFFRkcbAgQPjAgMD1zGPel1NXR2mpmYIbBaEKBb1Ozk68QCKwxrQApKJeejCYD184VKVQJXR19fF7CMnLr17Dwf+9y3arpsB04XDod+/HSSG2lARS+Dg4IiIdpEIDm4OevgqgssCx0uOjo6Foew4dOiQjgLYam4sEFEPDg4OYF1/vpGR0SVtLS1YWVkjpEVLjEwfjTFjx6Nho8ZQEosgqKhCCGkLUU4hOn74BX67cq0Kz/r2jgM/fY+4zXPhuGUCjId2hDLTtBJBBD+/Bhg8JA2jR49Hu8hoOLu4gGQOgUtSR1dX9w8fH5+S+Pj4cKZxTRTAVkPLysqyYh51pLW19QkaUtVisPo3aIhhaSMwr2ABpk6bibZt20OVtCvlUf2bQsjKQ5MtH2P3n2erFagPXC2w94fD6PFeIZzWjIFZ3wgoGelAxMD09vbF+AmTML94MTLGZiKsVWsYm5hAJBKVe1xPT8/LXbp0KU5OTq41I2c1/gLS09M1vT08gpmG26atrX1XT08fjRs1Qd++KRzS4oVL2ddZaNYsmOc2BZEYQoMgiMbPRvj2T7H/7EXcKy2tVE9WC2bv3cfPJ09gwJYCeK0ZhTpjO0PN2ohJGhE8PD2RPmoM5s6bj9n58zBk6HC0aRPBexUKzAheHR2dMiaLtnXs2LETCz41FcC+3ejfhEmA2Xr6eicpiHJk2jSheyKmz5iNBUWLOayzZs9FJNOtykrKUr3nVh/iUdPRZPPH+ILBWmUAVA3YLa3w+qcTP6Pfxnw02ZYFt/Fx0LA15tdjb1cHAwcOxvwFi/j15s0pwPARoxEQ0BQaGprlWQUrK6uLTCbkxMbGGiiAffP5VDUGapC1tdUifX39O4ZGRmgR2hKjx4xjN6wQhezm0Q2cOTMPkR2iYGRgIIXV3hVCSgYal+zGzlNnmGd9PANQxv+VVg9iyyp62nv49vhPyN69CkHrRsMrKw7azub8upydXDFs+Ej+kNJ1FxQWI2dyLuLi4uHi4gYJk0DkbVVVVW8waD/s3bt3CDtljZyeUyOT/wkJCb1YRHxSVVUNdewd0LlLV0ydPgtFxUtQOH8hN7pp5G319GQpIHsXCH1Gwnbpdqw6fuopaabqJw3kx5mzZzBi8zyEbRgD77Ex0LY14tdXz8MTmVmT+HXT9RO4c+ctwKjRY5m3DYS6unr54IO7u/tRX1/fGrlOQo36sKGhoYbe3p6Zpubmp0xMzRAUHIKRTMPlz5nHb9S8giJ+s2bnzUWv3n1hzbQch9XUCkKvEbBbvB3zf/gNN+7eq55B1jMeR0/+isnvL0aHDaPRODceZg2cIFGSwKOuB/qlDGS9zHzML5Q+tARu9uSp6BjTmeefBeZpKZOgpqb2c1BQUE5+fr6LAtjXYJmZmaYseJjJov9SCioSevTEjFn5mM+6wYL5D2Cdx25Sr159YWpiKoXVhMHaqS9sF25H/ncncOd+aU3l9KEPTZ52+s7F6Lg1AyGzesCorhW/XlsbWwwcPJS1QxEKFjBoC6Qed+68Ih6gedTzZO+TZhJMTU3RtGnTj1jb1lMA+2ozAc28vLw26ujq/ufj44uUAYMwZ24h9x4EKkFKN4jSV6mDh6EOC0Q4rObMwyYMhmHeWkw79DOulXvW0ppI62ODDOcuncfcncvQc0MGWuTGwdTLBhIVJSaTHJHMPO1s0vPM08of5vkMYNL5lDHR15fqekr/ubm5bY+Li2uoAPYVWEZGRitXV9cf9fT0ENw8BNk5U1hXt4DdAKlXld8M6v5ShwyDi5MLz1MKGtoQYpOhnb8OIz7/Hpf/u1OFVq2Rrrb8uHz5EhbvWYvuG0eg7fwesAty4yBaWlqhT99+/CHmPQ9rJ6m+LcY0pvfj4rpBn9YFY+8lfWtjY/O1p6dnUwWwLx5ciVhXFVivXr2Devr6aBYUjJycXB4JkzelgEJ+E8hzjBg5ikXErlLPqmsIITwBhtNWIvOrozh9/dYjoMpel9VgWCt89nMXz2PBh8vQ9/0xaF/QAzaN7Hk7WFhYIT6hO9f0cmjJFhQtYrq/EF3i4mFtbcPfS4MtRkZGexi01bpovDp71mYNGzY8SAMBrcPbIHfqDA4rabF584oqNP5i/jN//wZSWGlwIDwOQs5KpHx8BFdv362kZ62p3rXssQdP/p1rV69i4a7lGLh1FDoWdUedpk68PXR0dNC7d3J5ACZ/0OUP/oBBqbCxtS2H1tjY+D3W7k4KYJ8PVh8PD4/97IlHWFhrTJ02ozywIqNGn0tBBfMak7Jz+Xs0aCxdncmAoA5QHV+MmPe+xJHz/1Z608tkyNa86KusitfS4/zFC1jB5EHqtnR0WpAAxyBnCGJpINav30Dk5Rdi3nyp1pdLKYoFknr1gbWNjTxXW2ZmZvaeu7t7XQWwzzZ61dLb2/uwrq4eHwyYMTNP6g0I1IIKnrV4MSbnTkPjJk35elWCMvOsobFQmrgcfT86wmTAf0+8ubX1oBkOqz9ci7Rto9BzXR/Uj64PkUSAgb4hoqJiMXN2Pgrkwao8s8IAHpE+CvW8PMsLaExMTD4ICAiodtBWqw+Tlpbm06BBgy8I1qaBQZg0aUp5JoB71Xlyz7AIM2bkISo6hnlWqg+QQPBvAeXRhYjc8iV+vHjlKd6pdh1lj1zfpYv/YPtX2zHuo/HotToJ7mFM24soI6CNrt0SmKctKM8eUJsStKRrKftiJdO0ampqZS4uLusiIiKqVZ622nyQ/Px8fX9//+0UsVLwNG78BN7lyxtV7hEI4GnTZ6NN23bSKFdJBUL9YAhDZyNq8wEcPHP5oRtZ9o542LJHCs1v3ryBHQd2YOzWMei5NB4+HepBSVXCPW2XLvH8gZf3XPLglUBOSupDdQflKS8vL69NK1asqDZTzqvLCJa2ra1tqrKy8g1KX/Xu3ReFLPKfx3Tr3AreVT6K1alzV77pBa+88gqCaGgeQtbuw1dnLj3mdd4JaB+6tAc55ps3bmH3lx9h0gdjMXBDEhp38YGymhL3tO3aRWI6g1Y6qPBA01LlV+8+yTAzN+PQMmmA6OjoOUVFRdUC2moBbEhISG99fb2LKiqqaNUqnD/9NEozt0AK6twKWqsXCxCsLKRFH4KtG4Tek1Cv+EPsOnG2EiRrR671Bcnlx93/7uKz7z5B1o6RGLa1F/zb15XqVLESOsZ0wqzZczB//sOaNn9OAZNbHaEmqz8wNze/3rhx4/4KYJmlpqYGOTo6/kARqqurG8aOzZKmX+YXcWDnVXj6+6UMgqW5pXRgwJpFwF1Gwr1wJ1b87w/8d+9+JTft3Qm2nnTN//33H3Z+8R4mvTcCA1Z0QYOoulDVVIKuth4iI6NZYCsd4q4ou2iApmnTZiwAk5Zlsp7v6+DgYJ93GlimW03r16+/l+o1KdAaMGBweXmcXLvSWDi9Th08FOZm0m5KcPCC0G8q3OZ/iM3H/nooSaU4KuthgHt37uPg919h2vtjkPVJMqLSg6GqpcQ8rTJahIZhQnYua+di1t4PxwqBgcE83SWbwfDpjBkzHN9JYFkbqrInNlVbW/sGpVGCg0N4MUvFEZmCQqmljxlLjSWF1ZAFBLHDYJO/A/nf/IY79+89uDk1eeTqDRyl90rx+ZE9mLlrNDJ39kJQQn2oaalAhQWu1P4TJ+U+qM+QDS7QXDj5aJixsTGYfBv+TgKbmJiYwAKtc9QQ7nU9MHZc5sOelb2mBhs+cjScXV2gTBMHjawhdBoBu6kbsfS7U7h259EywWpSeF3dvGyFopl7d+/i8I/fYN6OScjY0g3RI5pC30wTEpHUaeRMmVaePaB7QAMLcV27QV9fWndgaGj4U2BgYAze0o7lbwXWgIAAY0tLy/dICtDQa58+/Xg9QEVgC/ko1hR4eXpJPaseC7Q6j4LJjO3I+/qXBzKA93qlClifiOzjbXP05x8xe9sozPisN3pMbAF9Uw2IxRIObXaOVB5UHA3rEBVdvvgIxRws9vB4J4BlbaUfExMzkUmBf+niGzRoiMmTpz5UUUTd0vjMiUw/BUFVWQJBTQtCWE/oTVyPyfuO4fS1/yrxrDW0ZPC1w1pW6ev79+/jq+8/R/EH2cj9oCcSsgJhZKXJ2lsVTQKaYuz4CdzT8govdj/GZU6As7O0uEhDQ+OOh4fH0HcC2KFDh0b6+/vfJCGvra2DPsn9eaPIveuC4iV8ODYouDlUJDTkqgGhaUdojGLyYPf/8O+tu1XeEIWHrUISPNpWZXJoS3H0tx+w5KMJmPZhN8SNaAw9Y0plifmiI+RpuaalOg5mXeMTyqfa1KlT52hWVlZwrQa2qKhI193dfT3NcKW1oahohZLXBXyAYAFvlKkzZqFt23ZQV1VmsLLGCe4G1dErMHjnEZy/cVvB3ytBt8L/2JfjJ37E4h05mLWzB5Kzg2FRRwcqyirw92uIUaPHobBoEeYvXIwp02aiYaNGPGtAc8O8vb0/yMxMt6y1wAYFBbXU0dE5T0+og4MDXwCCj65QGqVoIYN1Ntq17wBtWlFQRQ2CXwTEQxei47oD+OHsvwo/+hrx/eXEMazcnYPCvd0xYGoQTKy0uCf182mIrAk5vNiIer+UgYNhYSkdumWB2LWIiIietRLY2NhYLSsrqyIWaJWqq2sgJqYTE/PzpbNcWbdDr2NiO0NXS1O6MktAR4hSi9B9w1f4+Z9rKC0rVeD6Ov0t+++p07+i5NMZmPdhV/Sb1ARWjrqQsEDM08MLQ4cO5/KApt10iI7hPSTVzzLHs4lJA+NaB2xwcHBfPT29MzyN5e6BzMxJMlG/kC92Ed+tB/T1ZOuhereEeMgiRK/9Cr9eul6hgRXQvnpoH64O/uOvU1j/wSwU7e6KzGVh8GgkncxpZ2eHtOGjULx4OSZmTykPwLS0tC75+vq2rVXAZmZmGjLv+qGamip0dHURH9+dVwbNX7CYT9VI7NkLFrRphQrTrPWaQ+g5DZEr9+PAn/880rgKYF+tf60IrPQ7pfeB30/9gq37ZmL5/u4YXRAMe3epI/H08sGYjPF8MCe6YyyfWi4Wi8rq1au3OSEhwabWANuwYcOOTLvepIv29fPnSwlR9zKfifm0tJFwqGMn9ayuTSAkzUL9OR9h/8nzT+jGFMC+NLBlD4CVHg/nav86/Tu2fjobyz+Nx8hZAXCsKx048PT0YoHYGAZuJmztpFNrdHV1b7IALKZWAJuamqrKvGsxDRJoammhZ1JvLFy0hI9Zpw1Ph7ubO985RbDxgnKPKQgs/ATbjv6N+0/UrApgX42LfWRS5kNrIwFnz57Grv1FWP5xV2QvCoRvU1OIJWI4OrnwuWBdunTlNbOUNbC3t9+Snp5uUOOBbd26dWMWTXLtWq+eJybnzsDChUsxatQYpoNcZGWC3hA6TUJAwcf49ORFBZDVgWXZceHiBWzbm4d1n8chb20L1PWVLo3k6urOi73r1vXg/zcwMDgfFxcfVaOBLSkpkfj7+49XUlK6S1El1V9SkDUuaxKYTJCuZWrpDiFmHOpkv48Vh06hfH02BbRvGdkHedoz505j35GV2Li/ByYuaAK/psZQUpbAwdGFB190Hynz4+fnN//EiROaNRbYgoICX0dHx6/pCaQnMXNCNsZnTYS3tw9UaOKgviWEqDHwmL4LK7/9A7fu3q/iOVccbw1Y2XHj5k3s/WoV1u3thKJtQQiJsGCgChAJSuWLKPv4eF+eOHFipxoJLLtGEdOvBQxYvj4pDetNmToDQcFBsmIWBmuLvnCcsAWLvj6Ju6WlT+iYFMebB/ZxcGmVmZ1787Hty65YuCUILdqaQ1lZVL7PAk3L9/HxyWJvFdc4YGlSobW19U4q/KV6SpqRGR7eFpTaEvRtILRKhenYTZj/xQncvne/kgZTFLO8fQ8rs7IH4F66dAkHv9+KXQd6YfUHwYiKt4WyirgcWhubOp8xR+VQ44DNysqMtLOz4xVZPr5+CG3ZCtoa6hC0TZhnHQDd4WsxbOt3uFRpfYCiVLB6AFvR4T74/+3/7uLTL1Zg62exWP5+U7SIMIe6hlheL/uvu7t7SI0D1tHRfqi2tjTlQWPPOjTkqsSAbZ4M/TFbMX7H/3Dp5p13jYRac1y7fg2ffbke2/d1w/tfBqHXQHuoqpI8EN1ljioDr0kWvC79qu1s77xSvr6+dE8sBqxXe2gNXIaBG7/F6X9vKu56Dfe8t27dxpeH1uLjg3HY8nFTdIg1Z5KPVo2x+D00tHX064D2tQCbnZnt6erqerJ8u0kNPQgBiRAnFWPAhsM4e/XWg55G0fXXMFgfji/+u3UTh7/biV37+mDjhw3QN9UWJqbq0Ncz/svD1X14aGisZrUGll2DKCoqqpOWltY1DqtYCYJPDJQGrUPM0i/xx2WFZ61tnpbmgX73v7346EAcPv+uCQaPrAMdHSWoq2ldt7Oz70/5+GoL7Jo1a+zat2+3S01VRbqMkFMg1BIL0GftIRz+85Is6CyTWmnZg9cye6lmLCt7or3sUVpaitu3b/N5/hW3m6cduel7d+7c4e95aRxe8hqe1g5PMpo6c+/evWf4ew//jK7/vR2FyC9uiC0f+SB5oBWMjVVplZkTtraOA0JDQ7WqHbDsc6u0bNlyspmp8W0xLcDgHgohKhfRxV/g/LXbLLpk3cehQ/j449345JNP8MnHzD75GHv27Mbnn3+O8+fPv/BNJpC+//57du6PpeeW2Z49e/i5L1648ELnpZt3+fJl/PLLL9i1axfmzZuHadOmYfDgwejTpw/69u2LMWPGID8/H0uWLOHv+emnn3Dx4kWm8W499987ffo0/9wVr0P+mj7D3bt3n/j7F9h17tu3j193xXZ4FqPf2bRpE7fdu3fz8/z+++/84Xz87z5eiPTp3n2IaNcMo7Pq4NNv/DB8lC2MjFShrq51xdradlhRUZF2tQGWYE1ISBhgamJ8kUsBl2AI8YVomLsbB05KywRPsotv164dzMzMYG1tXW7m5maoX78+duzY8cLAEuxJSUmwtLTki5k9OLc5LWiGDz744LnOR17zo48+QlZWFsLDw8E0OT83rf1FBR80g5QHlMxonpOuri6ldPh7nJycEBAQgOTkZA7xkSNH+Pme5VixYgVtK8/PI78Gek31qOPHj8flS5ee+Ps7d+6Eh4cHv+6KbfysRveGTN6GdK7IyEiMGjUK27dv5w9iVd729Okz6J7QC2bmKsie5oADhxsga2IdWFiosGBM/VJQUNB6Bq1vtQB29OiM3u7u7heki13YQ+g4FR45e7D66wf1AcePH6eRkPIkc0Wjee/r169/YWD//vtvtGnTptJzE2TkNZ71OHbsGCZPnswX76AaiMrO+SxGMBPEwcHBmDVrFvfUTzvIg1d1vgEDBlQBzIOD6UX+QL3oZ67KaACIHsQRI0bg4DffVAosTWrMzs7hu9R4eKhh/QZn/HDUD+mjbZg8UIaWph7t97v1xIkTlm8NWPY5lTt37pxka239lzKVCVozINtNgErsVBRs+Qy3Kix28fPPP/Oil8oahFbJ27BhwwsDe+bMGbRv377Sc9OKJVu2bHmm7p/eR59RPjv0VZmLiwv3tE87CgsLOeiP/j559NTU1KcCu3HjxvJFL16H0QRS8rrMU+L69euP/f2VK1fAwMCIAS5g9EhVXLpgg19P0KZ3lszrK0FP1/B+m/CI1ez3rd4KsOMyM1NdXJykMsDMHULsTAhdCmDSoC0OfLrnoYupzsBSgPH+++/TLoGv5Ua3atUK//77b40HtmLdAMmlR3uNTz/9lLWhdIXEhM4CLp6S4P4tU/z1pxuWLrNlsCuzXkub9TotdubnF3m9UWBHZ4yO8vH1Pa2urgbBgMmAVmMYsLMgODSHp28D/O/7b2sMsBSwdejQobzy6Fm6SOp6abrz095LsGVkZDzTddQUYKV1AzZYu3bNY/e4adNA/vO2rQT8/j3rhP9Tws0rpvj7tAvmF1qiTh0laGsboFGjxrRYcp03AuzQoUNjmMY7pazEGtfADkLrsRDiiiA4NeMfNqJtOM6eO1cjgKUMA3kLNdrYo4qbQ7sG0vkzMzMxZ84cHhyRXly3bh3vHkmjEpRxcXG8yySg5b9LQd+HH3741oGtV68ez3DMnTsXeXl5VRplPCZOnMivhQKvJ0EbFhaGUydPlv/9K1euoJ3sPnh7CvjyEwbsPQGl1yS4fVUfF87WQXGRKYNWzOSFJq2OuD0/v8D/tQKbnZ3dloH3gzoFJDqWEIIGQ0gqgRA+GYKmdJZlz56Jj6V1qiuwp06dqjJgo6nMrVu3ZtpsJQ8an3RQDvOPP/7gKSHWRmjRogXvOilb8DTQ3gSwMTExz9Wmf/75J/OgaxEaGsq1a2XnNNA34H+z4sNP18u3EbUS8MFWBux9ZtcJWgH3bmjj3GlrLCwygbc3LWFvBD+/RntSUlI8Xguw7MNrBAQE7DbU14OgbsRgTYWQsALibpsgajqSfc+Qf9gRw4c/1gDVFdiDBw9yr1jZ71JK6VkCtsq89tGjR7k33rp1K4f5bQNLkocS/M977N27l2c6qsqEjBw5svxzUeA6btw49jMJdLQEbF7NYC0TUMZgBbOy6yLmaXXw7wUrrFttDMc6dK1q8KjnsyUjM9vxlQLr6+tryG5gtqqy0g2ROmsU/0QI8Sshjl8PSZfNEPn1h6CkwS8kJyenxgD75ZdfwtnZucronoB+0YPApZ7mWUepXjewLzKYQZ+9oKCAb1JX2XlbtmzJYwD5e0keKSvTaogCli0QcUlAHpbbNak8IE97+bwJlhbrooGvhMkxrfuu7h7vRUVF+b8SYJlnNbO1tV2orqp8gy/Q5t0Fos6LmG5dB1HH1QzYLRB5JfKFxOgi6AJrCrCHDx/mOrOy39XQ0MDUqVO553gTR3UElo6vv/4adevWrfS8lJ+l7ID8WL16NYNb2tPOnMwgvSEzGbDl4F5Xxc1/9PHZR7oIaiqBWKLKAjn7T5g8cHspYBloKszT5GprqJWKVBis9aIhdJwPoetaCDGrII5mwHZmHtYjTtq4EjGWLl1aY4A9ceIE12lVBRZ0o6hrp8GJdxVYGm729/ev8t5VDCq3bdsGQ0NpLDM5SyYHboq4HAAZlwci/v2y62q4d0UX72/SRJOGUgdhZVVnK+vN/V8I2PT0dLOAgMaZ2prqUs/qGQuh8xIG63qIYxioBGvHNRB32QqRc3vZlF99/qHfJLBnz559qSzB2LFjnzhYQOkrOj/pUXo43jVgSRaVL9tfiWyiugP5QfCamlrwn40aJuD2PwzQW3LvKgWVg3tdCi5uKOHeVQ18s08VnaJpuFuJeWij/c7u7kHPBSyL9nQDAwOmm5oY/SdIWJTo3BpC1DwGK5MBDFaSAmJmIuZlJXHbGLAR0m1yzMz4OPzzAvs8w6ePHufOneNj3i+ah/3qq694cv9puUdK8/Tr14/XJvzzzz+vpAqsJgC7Zs0afo8qOy8FZBVH8Q4dOgRb2zr8Z317CrjyNwPztgxYWeBVLg/kdkMC/KeCg58poWWIAD1dFbpvH7m7uzs+M7BBQYHj9HS1r/NkugPrMiMLIO7MJEDsaimwzAQCtuPDwJqZmVaad3wSsNTI06dPxw8//MCNRPx33333VKP3UXdFlUZBQUEvDCyVBdJ7qgq+Ho2MabnQbt26obi4mKfFagKwLKDhJZDPe9D96NixY5WDKlS1Rikw+UH3pE4dB/6zZAbs1TMyYK8/8LIVtWy5se+XXhPjh69E6JVIO5Erl2lp6X5obm7e4KnA9u7dO8LCwvwsL8C28IEQPgNClw0M0jUcUKlnfXXAUqKdhkXpaSUj+J7VmjdvjsaNG/NCk5epJaCKqsWLF/MEO+Vfn2W0h6qiKL9JQSY9QM9alfU2gCVJQ/W7lGKjcsEnGZUUyksdO3fuXGVBDWUOFi1axGVVpcAmVQasINOvjwB7laQDSQQRiucIMDUW04jYCWd7+/AqgWV/T5XKBF2cHP8U002zDYbQisHaeS0DdC0PsAhauRR4VcC+TntWYOmgbADpsYEDB/KSvmf9G9ra2mCBAoYPH869fWWFIW8bWDc3Nz5SN2XKFD6wUZVNmjSJ1/vSgAm1wZMeXpJRVDNb8Xg6sGKpdq0ILL2+KeD+VRHe3yigRZAIRga6x+1tXSOSQ0PVqgQ2MTGxm5OD/QUl2mbI0BVC6GQIndZzSCXRDMyOKxms7HUtBVZ+0Px7Gn6l4UlaDKSqkZ7K5ALV9tIQ6KM38m0DS106nedZ7FlqKqh3qSwb9GRgRQ9grQjsDeZxb4ixf48Ijf0FqKhqXbW2tRtQZdCVm5urNmLo0K7sifpNQmWCBk4QgjMhkASIWc0hFcuCLCmwa2o1sHRQ10mF4TTUytqHNgnmxdXPUnpI0LQJD8ea1aufqUrrTQD7Ko1SfQsWLOC1A5Vp3id6WLlH5RkDMjFunFfCzq0ihIWyB8HCCgFNg5bHJiQYVgnsujXr+rZq2eoKd//KTK/4JjPPWsJlgCRGlrpicAoxUs8qZpBW1LDiR4B93ixBdQT2UalA6SwqQaRCavK6z6JzCXCCndJutQFY+mw0jE2DA1VN1/n222+ZlLCXBmQ9K9ewuCaVBWVXJSzQUsaeHUrw8aYVvXURE9tl595PP3V+Yh5248ZtbcLCwudoqKv+K4hovdZACO3mQ8SgFcdIPauEIJV9lcjhlQdgcVshyIA1MjLkN/Z5gKVKKUreU+EEGUWez2qUZoqPj+dwvC5gKx4UuFAajMbMKeB7WoU/BSYsiOXzrWoqsBQUN2jQgFekffHFF0+cW0Zz0MzNpRt3pKUKuHXhQR62rDzIkmYE7jFYfzysgrCWFAcYoVmzlu/v37/f4ZlGuliDKNva2kzTUFO9w6Gt2wmiqKUQYqWyQIkPEqzmHpdkAYeVvhfNJELcFojcY/mHVFdT5U/g8wBLUFFlkDxKpajzWY1SUpRaioiIeCPAyg/KadKw7ujRo3lm4Uk6l0ZwZs6c+dS00uvWsNQr0Lno65OM5qiRAyBIO3XqxCdaUsbg5s2nT9N/7733yke6csbJIL31IDsgrScQ4+51FXx3UA39k2nPNg00btz06/z8/EbPVUvAvJyera31JF1NzQsiWq3FuQ2E1rlMHqyWBV4ruSQQyaUAB3e1tPjFqzufz0Pbw1N+8nmAfdmBA9KaLzNw8DIHPTSUOJfPA6sqYKEcL9XPPsk7vU5gaWh11apVvI73aUYTDqk+4Mcff6xUpz7poGvU05MufDxt4oMMgFwO3L8qxu2r6jj4pTo6RIrYw6EGz3reO7Kzs31eqFqLlnn39fUdrK8rWwzDugGTB7N5oQuXB9GyICx61YNArPMmiLx7QxBLvQx5k+cF9m3P6XoVB6XESNpUBS3V3T5paPd1AhsbG/tG2oBy0qqqWtxxLZrHIL0rza3ymtjrYtz8Vx1HDmohrrOE9TyaTBN7H168eLH3S9XDFhUVafj5+WXp6mhfFyTKLKBqBSEyn3nalQ80bbTUu/IgjIBtOASCqrQEjcbm30Vg5R6Gpo9UFV3TAMPbAPZlhmaf9SB5RrlcMXNc6moCSpYzYEul3vUe86y3rmjg+yM6SOyhDH0DNbi4eFLxdvNXMuMgPT1du1mzZtnmZiY3+IiXXQCE8IkQdWXAdpIWvkilAbNOGyE0GwdBQ6pdaIGJR0vy3hVg//e///GRt6pK8VhQUWuBJY1OWRT6e1bmAj7YLOLA3r/CYP1XC8eP6iKlvwr7jCqwtXE8lJKS7P88NdlPfQPztHpBQcEjzEyMr/ALt/Ll0ApxTMvGrpFqWPKwlAILmwZB17a8cR5t3HcFWNKzVa2/QOkwWommtgJ748Z1PpRLf8/DTcAXu6WS4MZlDfxy3BBjRqvD3Fwd1tb230S0jmj3WmbNss+h3C6y3SwjQ4P7AmkzGwZduykQxbMgjAdiJAvWQURpMCPpDnkBTQN4nWlNApYiYPKOz5Por+yg4JFGgarysJQSq13APqhYO3/+HFq1as3/XrMAAd99xbzrbQ2cOGmASZO0mFdVZm1j+xvT8q1e67oE+3/ar5+QkDDaxsrirFjEGtSKeZC2WUwerICYp70YsJFL2fcbSbsDKyscOHCgRgFL+UPqyqkyiWbCUgKcilmedYE3guGzzz7jkw8rg44CMcrb/lWhsqm2AXvk8BH4+koLveNixfjtZy388rsxMjJ1YGoqgbaW4W/BwSEd3tjKL0lJiUOsLc1v8SjYygtC+ywICSwQ68Q8beRyiJza8WkylIt9FMDqDCwNw7LrK4eFcpFUE9CrVy9ewUUFzJQ6o6KWikZAE0TkNen3qcDkSQUylM98UmFMTQd28+bNfNCAAq6x47Xw43EzzJxtwIJQWsdB/6yro2PiG11b6/Lly1pxcXHZdrY250W0QqGlJ4Q2YyF0J2hXQeTVE4JYFcrshtNcKBoVqgnAkjetapoMRfyUw6SUVM+ePcGiWvTv37/8K4FAmvVpI0yUIaBKricVfdd0YPNmz4Wergbiumlgz+cWmLvAgD3EytDR0vnTzs6xd25ystobXwyOfS6VgQMHJnrUdb8oEbHGMHZggVg6hMSVEIJHQqRuyHNwUVEd+FTn6g4sJf5pyPFZK7JedE0qKlB/2jTrmhx0nTv3D4YNHYRuPXSwm8E6u8AIjk4qUFPXPW9r7xjP3iJ6a8ttsj8uGZgycLijvf0NFWUlCGYs2GqbAaFjLkT20pSOk6MD14XVHdiTJ0/y2s/XBSvVGtDw5rMUwNRkYH/430HMzG+HbR9ZYtY8I9jZS2BoaHYvPDycdkhUe1lYX3ptLQag8ogRI+a5u7tfE4slEEycmDwYASGK6VoTZ+hra2LJ4oUPAUtj01UtLkZDgi8DLK09W9m5aSYCaauqDpoNS+ufUsqJwHiVsNIcMPLedO3PctAoUVVVUoMGDXoqsPTQUx1AZeegoetXC+wDKVBWVoqTfy/DNz/5YXmJOZzdJNDVMUCbVm127t6926naLBnPPquGv3/j1gYG+vuUydOaM0/begiEsEFQsnRB6pAhrBu8VQ5sVVOFCdiX9bAvCqy87pUW1CDdTQsY03Qd8vrPuz4sBWt0LTT7gAZPqBDkWdaFfRPAUg/0OjwsDRD98fdOHDreGiU7rRDSSoP1aqZoERL2cW5urlu13JSDdfVe5qZGu5WoRpQ2jwvrDyEiDSG9R+K8rKyOoKLKJnrSaVxbbtRVUfkdAfOiB0FBsNH8KrKHzs0i/W++/vqZG59m4NLCEbSeFhW0UPkidek014weOOol5Eb/b9SoEZcU3bt3596UZipQPvdF5ndR4Tsl3im1Jr8Get2lSxde3U9zrZ50UBsmJibyCYcV25gCRpoFUXHu1ct51gfe9eKVT3Dk5ygUrTJF42aq0NHRLGvdss2mNWvW2FfrbY88PT2bGBrqH1YRsyfalAVibdNglDwb6788Jr1M5smo+6UBBZo+Ijf6Py2i9jIT+OSgVTxv+blPncLNFzw35WCpWol07jfffMMrmB41GrmiaSGkUZ+2B8HTDgLy0Wsgo79P03ZKn7JGF7UhlVo++vu//fYb70VebtOQssdgvf7fYRw/E491O+wR0FwNIiYN7e2dfmUPboMasbFcUEBAYy8Pj/c0NTRK+QbIjTrDY9wKbPvhT9y5p9g/tuYfst3VmGa9cusAfjzdA4s32SIoTFMWHKrcb9KkCa1TpVJjdkLMzS2ycXNx+1CZJjKqakNokQSPnE1Y9sVR3Lt776ELVxw1D1apZ/0BP57phg2fOKFFG20Gqkg+c+QqixlavQ6uXhuwZEzTNWJBy0989q2BBYTwAbBJm4+Fn32H+w81QGmF/5VV+lpxvA0wq27/W3dP4dj5Ydj8uQc6xOlBVU0kG3oW0+DImeTk56vAqhbAygKx2bq6Ov/xKNXUHkJQAlzHL8WqwydwvXyzDgWw1R/YB69v3D6BXy7kYO3HXuiUZAAt7Qc5Y1VVFSruWbx7926dGglsREREXR0dnX3l1fc6RhCaxsJ+7FLM2/cDLlcxpq5AtToA+/hx/fav+PHcCJTsq4/wWF2oqouhoaENFWXpCKGHR10kJvZIfZ1MvVZgc3NzNfz8/Nc9tHeAlh7ztJ1gPaIAk7ftxaUKtQYPP98KbKsTuHfuX2EyIAdbvvZG4mBDBivlzs3h6Vkf6uoaPP8cFBT09d69e31qLLDsOkVt2rTpqq+re0VeXifi0BpAaBIF49QZyN6xHxdu3FR42WoHainkcu2/exfx2+XF2HggEF37GUHfWAxzM2tERcXCx8ef31ddXd1bLG4Z8jp5eu3AyrystYOD05dSjaMKYyNjqNIOKxq6EBpGwGRYHqbt/RbXHikKUQBbXTzrVRz/Zx62fRuMhMEmUGOeVUtTH92790L//oPKF+AzNzc/mJSUZF/jgSUv6+/fcAwtCExPoptbXQQ0CYSmhgYEVU0I/q1gOzIfY9/7DH9VHHYsUyD7pqB81D2UlcN6Bb/8swIlX4cgOcMcxuZKMDQwRqfOcRg7fgIaNmzC76mKikqpl5fXlPz8fKUaD6y06DvJ3tjY+BBdnKGhETrGdEbLsNZQVWGeVpnpW78waA7MxaA17+P0P5eewc8qYH41vFadvrp19wJ+ulCIzd+GoXuaBXSNBNqVG926JWLO3Pno0TOpfI0xV1fXv6Kiohq/CZbeCLBkPj4+OUzn3JQu6NAQw9JGolV4OHS0tZk8YNaoDQwHT8FIFoj9ceX6s7S24nhNwN4vvcM86wZs+j4Mw2bbwsxWBRKxMkJCwjBz1hzMmJkPHz9pEROD9h4Ltia8zlTWWwE2JSXFhemcT2hlGG1tHST1Skbe3AK0a98BGqrMy9I08gatoDJoClLf+xT/PDb2r8gbvNqjtFIHUFp2D6f+/Qhbvo9FWr4D7Nwpw6PEZFwz5E6djqKFi9G3bwp0dHTl5ZM/xcXFeb4pjt4YsOBa1n+EhoYGH0jw9fVDTu50TGbWIqQl+K6KakzT+oVAZ9AEpG3YiV/PnK2igRXHK3KxD3vWsrs4+e9ubPtfVwzLc4a9hzqUWIDcrFlzZGZNRFHxImRNmMR6yAZy71rq6+ubS7sM1TpgybKysuw9PT2/l445q6NN23bImzMP02fMRmSHaOjL6zjr+kOpbwbazV+Fo3+fV7D1RvAtxYl/P8CG7ztiyGx7WDmp8XXS/P0bYwpzKsWLliIvvwBhrcJ5kTtN+albt+6PaWlp3m+SoTcKLGsXcZs2bQZpampe4FNXTEwxeOhw1s0sxew5c9GBQaunrSWVBw1DIfRKR58Nu9hTf+VB1qCsoneQVQ49Zexb4Umr+v6Dn525fgTbjvXGiIUucPKhXQwlqFfPGyNHjsH8BQtRtGgxjzvMLSxl0/itb/fu3Xsi+1VJrQWWzN7eXs3GxiZXTU2tlLIGTZoEcGmwYOESTJ0+G526xMGEgSwoMYng7AWNvumIXr4Ze4/+Ukmqq6wcWf4zBbNVg/mEIOvvawex/eeBGLXUC66NNCGWiHlgPCZjPOYVFGF+0WJMZb1g08AgnsZSVlYu8/DwXFRSUmLypvl548DK0lyN6tSpc5QuXltLG/HduiN/3nzWMIswr3ABunZNgL5M1Atu3szTpiEkbyGOnDhZob3LKvEWCmKf7E1LH2ojetzPXf8RW48NQsYaD9QL1uUywMXFHaPHjMeC4sUonL8Qc+YWontiErR1tOWLpPwVERHR+G2w81aA3bVrl1Lbtm1n6OnpSdebcnJG+ugMFMwvxgL2NM+aNZd7WnNzM/ClkRi04p6piFm8Dn9c/KeS7k4hCp6sCEorONoKMuDad3j/13RkrPOHZ4guRBIBtnYOSB2ShjnzijisdD/ShqfDyclZPrv5DpN1s06cOKH5zgBLlp2d7ceO/STeJUzEN2rSBFOmz0Qh87IFTDPNzpuLnkl9YGRgyJ96wcsfyoMykLjhfRw+9edTNZnieLz3qdg6l/77C9t+GYmcDxqjUZQJcwwEoxl69enLZEAxCgqLMb94IXKnzUSTpoF8EiQtG+/i4rIuMzPT+m1x89aAlUkDVyMjo93SWaEStG4TwRPTJPILmbclj5vcNwUWZha8QQUHFwiJA9FgZiF2/+8nlN69945C+GJyQA7s+ZsnsOP3LIxa74PG0caQqIhhaWGDfikDWJuTZy3i7T9z9lyeyVFmTkUk4ivXnM7IyAh4m8y8VWDJPDw8EvT19W/wqd7GJujZqy/XTLzhGLj57DUNMthaW0s1raMbhO7JaFGwGJ/+eAxPGhNXHI8fl2//jZ0nczBlTwjzrEZcBhjqG6EH06gURxQWLeSOgu5BIuvhjI1M5Ns43QwLC0t/27y8dWCzsrIsGjVqtExTU7OMgjBLK2sMGJjKGm0h5nErwmzWeAMHDoaNtZVUHji5QZw8CM3nL8He47/Q8IwC2Spb4MH/r925iF0npiJrVxBCelpDWY12KddGTGxnzMybwwLeYhQWLmQ93CIMGJBKqavylWscHR2XJCcnG7zzwJKlp6fb+vj4bFNTVS2lBrKwtMLwEaN411RQuIB72iIm/oekDYeVpYW0ppZ2i+6aCJfcWSja+xluPTbfvmJA9i5i/PA1n7vxG7b+OgkjNzeBV2sDiJUEGOgZoUuXeN6LzV+wWKZdizBi5CjYOzhCXhLavn377zZv3hxUHVipFsCShYaGumlra++Qz0xo0KAhMsZlclgLCqR6Nn9eIdO0/WFvL920TLC2hRCfCPdZ+Sg5eJAWPqig2mS52Xdm/kJVOWrgxr0r+OCPOZj8eWuE9rOFiqYIKspqvExwxow8abxAQRYLeMeyNvf29uEzCCjQcnNz+z01NbV5deGk2gBLFhAQ0Nna2vomj0iVlOHPoJ2QPYVnDuYVMH3Fnv458xagf8ogJg9km17QFpHde6LJnHnYd/xYFTeylmcQyqq+XqoP+PLsJmTva4/IsU7QNVVmPZQYTZsGYQZ70CltNZd6suKFfAg2JCS0HFZ2L65GRUUNrE6MVCtgd+/erTlw4MBRTk5O/8in1DRo1BjjsibxERfqrkgizGVfhw1PR30vb4gpT2tmBlHXePjOno2izz7D1ZfcAr7mkyv9eu32ZXxxdgMy93RAYB8baBorQUNdE61at8WEiZO5Z+XGNGv25FyEtGgJVRVV3u4WFhbHWK+XUFRUpKYA9in1BrGxsRksKr0nX1ytIYM2k0FbtHAJCwyKuDyg7mv4yNFwcHCQyQMWIPToDqvcyVhFewiUlVbRVb4byN4pvY29p9ch+5sYhI1whLq+dFVGgpKGwGlQgNqyqHgxpkydidat2vDJhLLF824EBQX1qm5sVEtgZZ7WIDw8fDbrkm6X73PasBHGZ05g8oAFBzLNRfJg8NA0eDNPS+8RrCwhdIpF3VnTseLLA7h56/ZjHeXTtV9NBfXBddwvvYsDZ7ZjwpddEJXrAQNbNdYTKaFhg0aYmM086wJpG1I2YMLEHAQFNefVc9TWenp6Z1xdXUckJydrKYB9DqOl6ZOSkoabm5tfkgdi7nXr8YKMuVwaMA9RsIA3+uQp05gmC4SEr32gDSGmA0xyJiDn/e34t9JtJ2uv171begf7z27H+M+7oNVYNxjW0YCYadbAwGBkTchhsBbzQJbigqFpI1mA5Vu+ayNr6z9ZHNENr2Cl7HcOWJk80I6MjJxgb29/X0VFmS+FQ+uuDhw0mGta6tbI0xYVL8Go0WPh4VGP3RySB8zTxsfCatI4zP30Y/zzGLS1E9jSsvv47uI+TP6mDyJneMHUTVqs4lmvPn/QKbfNsy4LFvD6AHd3D17bSgGWqanpVQbrsJKSEvXqzES1BlYGrd7QoUOn2NjY/Cb3BDY2tujbbwDy5xRyD0vQklHutr5XfSjRkutGBkweME+bm4Wcj3ZV2FugYrqrdqnXb//5ApO/7o/I2T6w8JIWFtnXccCI9NHcoxYVLeFt1rd/ChwdnMoXN6lTp87l6OjorNzc3GoNa40AVgatxN3dPcjAwOAz+cYZpqZmiGgXiYmTJkulAQ8iijF23AQ0adIUqhIWZJgYQYhtB/Ocscj7bA/OX/qnVnrXe2X3cOSfAxj3VTIiZvvC3EuXd/NOji581JAkFHlWSltFd+zEC+epDTU0NSin/Xv79u37HDp0qNrDWmOAlVtwcHBAvXr1vpGXJaqoqPIMwvAR6VwiUMRLNZxZE7PRrFkQVGi/Aj0dCO1awHTyGAzdsBqnz5+rddLgt6vHkP3tULSe7wurxtKFLawsbfhw9oLiRRxWkgBULK+hIc0EUJDasmXLPzIyMpKqs2at0cCSpaSkNGE6dpWmpua/0rSXGI5OLrx4Y/qMPK5nqUJ+wqQcBAQEQol2bTRg0Ma0gVbWMGTs3IJL165WAW11B/jxz3fq2m8o+GkqOixtBosAQ4hVJbAwt0RSrz78IZ7DJECf5H5wcXEt352G6dVSFxeX1QzWpuwUqjXp/tc4YMliY2M1nZ2dE6ysrA7JN82gacdBwc35vCNa6KF44VJk50xFWFgr6OkwYHU0ITRvCJ3Mwcj4cBvOXbr0nGhUF2YffLJfrx7H+MPDEb4wkMMqnQ1gh0Gpw5DP2iCNtUVwcAj09Q3KNwzx8vK63Llz5xFZWVmmNfHe10hg5RYfHx/u4eFxWEtL6650ZIwFGQ4O6JbQg6e6aHBhxsw8REZ2gDrlaVWYRAhrAtMpIzBy6xqc+OvPKmGt7r72zxunMO1/k9B8aWNYh5vxemFDfUN06twV2ZOnIjGpF9/GSR5Y0d5dTK9+kZqamsJ+XVxT73mNBpYsOTm5bsOGDTNZN/evvMujPV3r+/ig/4BBvFuk2QthLcOgRHuJaahDiA6FWvZgpKwqxoUq1/Oqvsj+eeNP5PwwEe23t4ZlW3OI1SXQYtccF9cVycn9+SALlQTKYbW0tLzVsWPHFWlpaa41/X7XeGDJSkpKtFik29/V1fUIg5V7W/I4ZubmfB49pbuo8iu8TVvoaGpDMGXdZ1QIDCcNxoj31uDkhXM1JsC6du868o/NQautreHc2wlKWhIoK9EaAR480LS1teP5atl2of8y2XSABavJK1asMK8N97pWACs32sQsJCRkpLW19Zfyhcr42LiREYJDWvCZn61bt4WBjh4EVRUIIX5QzuqLruuKcOzUyWrvXM/eOofCXxai2ZpQWHexhbK2cnm2RE9X76Fdw+t71z/v39C/b0JCQq0AtVYCK7e4uDh/W1vbmbq6ukcp0JDfSANDI54Gs7OrIy0C11SDEN4Eyhm90GNJHn749Xi1lQQXbv+D/F8WIGxHB1h0soNY4/EtRikANTMzO+/n57c8MzOzM2pQuuqdBpYsPz9fxd3d3d/BwWES07ffspt5W8y6StK5dGNF8hutyTxxcx+ojk1Eu2Uz8M3vP1crUOm4cucqph8tRPD2DrDt4wyJ1gNYZatfE6i/s65/ZevWrcPYtevX1vtaa4GtMEpG5YouPj4+0xi4hyrdh1WVda0t/SCM6Yao1Xk4dvqPKhdUflN+9969uzh75gwOHTuC/G8XocGmtjDv6wxlQ9VyUCnyd3N1u8xk0HoWULVkv6ZR2+9nrQe2gr7VCAgIqNu4ceNMX1/fo1RHW767DZkag7aRGzSzeqHzytlYs20Tjv34E27fvvPGPClt+3n06FFs3boVkydlo3uvHgib0gmN3o+B5eB6UDKRwmpnZwdPT8/97DompKenR7Nre+uTAxXAvj6PK5k1a1YI6zqHOzs7rXWwtz+rqqJyjYZxReRpQ+tDMi4BdgM7oW2naAxKGYC5c+fyXbL37dvH93yljZipmObOnTt8J/Ay5o3LnrDEPf2M9nil9xKUtEHx9evX+Z6wX331FT933uzZGDJkCNqEh8PB3oGvDqgZYgmrOQGwzPSFipUmlMRKYNr85zZtItKLior83rV7904C+wi8GqmpqQ1dXV2jmwU1K7GzsvpdhQKxUC8IaR0gRHgzzyv1wjQGz2BB40aN0KpVK3Tt2pVvB8+CG75Ldl5eHt/9u6SkBOvXr+dGr2ln75kzZ/L3sL+JwYMH812/aYv7Jk2a8OS+pmx8v9yUBKi3tIZFURCMmWeVGKtCU0Udfg0afJ6VndXiXb5n7zSwFe3E5RO6PRIS4m1tbP4SVCQQmnlAyIqD0CsUgo7a47qXhjoFEdRV1KCloQldbR2YGBnDzMT0IaPv6WhpQ5u9h95Lv1PZubhpq0Cw1IZ6e3tYLG0Js5lNoeworWl1c3E5mp2d3eRdv08KWB/2uEpxsXEJNhZWZ5XUGDyB7hBGx0Dox6Bt7QIhwAqCpwmEOnoQjNUhaDEJIZEOUlQJYUWj99LvmLDftdeH4GEMobEl8+QOEOLrQjS0IZRnNof+qtYwzmsGVW8jvh2mtaXViYiIiA6Ke6QAtlIbOnRob29Pr3MSGjFys4aQ3RlCSV8IaztBKG4DYXZL9r1gCGMCIAxvBGFYYwgpvhC61YXQxf1hYyAK/XwgDGXvS2OW0RRCThCEvDAIRexcq5n02MbOv7UzlLbFQPe9DtCe1AhKrrpQEsRwrONwMLF375aK+6IA9kmeVrVfv349XJydT0moaKaxE4QJzNMu6wFhXSyDNxrCho4QNrLXm9n3N9P32P+Xt4ewtB17n8zo9XJm66Ol79nEbCN734ZoqdHvrGVf10RDVNIBapvbQ3N6ICS+xhAx6WBuZv57SEhIlOKeKIB9FmhFaWlpA3x9fK4pa6hCqG/DPGokA5BBu7oTh0xYEyW1tcxLrpPBV5nx93WQvVf2/9VR0nPQ1/UdoLQ1Eir5zSDxN+WDG0wTXwsMCkpR3AsFsM9lWVmZPerWrfsrn7PvzjTsmAgIS7pBWBUrBZWDSOBFy15XZtEVLOrh96+NhGhjJMTzmkPU3JLBKkBbS+s3R0fHwSUlJRLFPVAA+yKatqdv/fo/82JxTxYkjQ6HsCKBwRbzwMuuiazwugojb7q6w8OeeQuzBS0gtLKGSEUCbQ2tK/b29v0UsCqAfSlNGxsb625qYrpKRV31vuBmDmEUg3Z5V6mnXS2Db3WHh4EkD7q6IqgyI++6ln1vI7P5oRCasfMpC9BQ07jgbO+cFhoaWuuHWBXAvgFjIJlamlmu01BVh2BrAGE484zL46XQUje/imCMlEFZ8bVcs8q/yjzrktYQQqRrsOrr6qNB48bTFO2sAPaVWsOGDevaWduuUVdXLxPczSCMbMmg7cIgjKkgDTo88KqrKwRcciPPuqothCR3COoSBqseApsG7s3PL/BWtLEC2FduCQkJRt71PTdoamhCsNJj8qA56+LjGJwdKwRisuBqraz7l3/dSBC3gxDrDEFbwod8ExK6f7Vr+/aGirZVAPs6oXVzdnLaoaWpcV+oxzxtOoN2EQN2zSPQrq2QEVjP/r8yAkIfLwarMpTFSrTRxadFK1a4KdpUAexrt7ikOHdvT8/VOtraEMyZt01uBGFZJ1n2oIMMXJmnLWFfl7BALaEuBH1VqCmpwLNevR9TU1OrxVLsCmDfEUtJSbHz8/Hboq+tXSayY/JgaCCDNkbmaWWatUQ6OCAke3FYlcUS+Hh7/5SckhytaEMFsG/csrKyLFu1bLnQ2NDoP8GUPK0v86ZRUk+7jrIH7RnI/hCM1Dmsrq6u37Df8VG0nQLYt2bbV2y3aB7cfJmelg4EMw0IKQ2YXiVYGbgD/SDYakNZkMDezv50fHx8jKLNFMBWB09r3qFdu418EzwLTSmoowMg2OvxSY921jZH20REdNq1a5eKor0UwFYL27trl0ubNm1W6uvp3xWsWDDmYgglNWWYGBqdZd9PqI1TrxXA1nR5sH27WWREZLGZsXQdVnNT819CQ0ITFbAqgK22tnv3btsOUR32Obs6X7O3t09GDV6ATQHsO2L79+8PmDx5ciLzsjVidWsFsApTmAJYhSmAVZjCaoj9H8FW8TWtY4dgAAAAAElFTkSuQmCC"/>
  <p:tag name="MMPROD_THEME_BG_IMAGE" val=""/>
  <p:tag name="MMPROD_DATA" val="&lt;object type=&quot;10002&quot; unique_id=&quot;901&quot;&gt;&lt;property id=&quot;10007&quot; value=&quot;Next&quot;/&gt;&lt;property id=&quot;10008&quot; value=&quot;Back&quot;/&gt;&lt;property id=&quot;10009&quot; value=&quot;Submit&quot;/&gt;&lt;property id=&quot;10012&quot; value=&quot;0&quot;/&gt;&lt;property id=&quot;10022&quot; value=&quot;Incorrect - Click anywhere to try again.&quot;/&gt;&lt;property id=&quot;10068&quot; value=&quot;Correct - Click anywhere to continue&quot;/&gt;&lt;property id=&quot;10069&quot; value=&quot;Incorrect - Click anywhere to continue&quot;/&gt;&lt;property id=&quot;10124&quot; value=&quot;Click to continue&quot;/&gt;&lt;property id=&quot;10125&quot; value=&quot;Click to submit answer&quot;/&gt;&lt;property id=&quot;10126&quot; value=&quot;Click to go back&quot;/&gt;&lt;property id=&quot;10127&quot; value=&quot;Clear&quot;/&gt;&lt;property id=&quot;10128&quot; value=&quot;Click to clear&quot;/&gt;&lt;property id=&quot;10133&quot; value=&quot;0&quot;/&gt;&lt;property id=&quot;10134&quot; value=&quot;0&quot;/&gt;&lt;property id=&quot;10135&quot; value=&quot;,&quot;/&gt;&lt;property id=&quot;10136&quot; value=&quot;2&quot;/&gt;&lt;property id=&quot;10156&quot; value=&quot;1&quot;/&gt;&lt;property id=&quot;10157&quot; value=&quot;1&quot;/&gt;&lt;property id=&quot;10158&quot; value=&quot;1&quot;/&gt;&lt;property id=&quot;10177&quot; value=&quot;0&quot;/&gt;&lt;property id=&quot;10183&quot; value=&quot;You have provided an incomplete answer. Click anywhere to try again.&quot;/&gt;&lt;property id=&quot;10185&quot; value=&quot;1&quot;/&gt;&lt;property id=&quot;10188&quot; value=&quot;The time to answer this question has expired.&quot;/&gt;&lt;property id=&quot;10189&quot; value=&quot;1&quot;/&gt;&lt;property id=&quot;10194&quot; value=&quot;0&quot;/&gt;&lt;property id=&quot;10195&quot; value=&quot;1&quot;/&gt;&lt;property id=&quot;10196&quot; value=&quot;0&quot;/&gt;&lt;property id=&quot;10198&quot; value=&quot;100&quot;/&gt;&lt;property id=&quot;10200&quot; value=&quot;1&quot;/&gt;&lt;property id=&quot;10212&quot; value=&quot;1&quot;/&gt;&lt;property id=&quot;10213&quot; value=&quot;1&quot;/&gt;&lt;property id=&quot;10214&quot; value=&quot;0&quot;/&gt;&lt;property id=&quot;10215&quot; value=&quot;0&quot;/&gt;&lt;property id=&quot;10216&quot; value=&quot;0&quot;/&gt;&lt;property id=&quot;10217&quot; value=&quot;1&quot;/&gt;&lt;property id=&quot;10218&quot; value=&quot;0&quot;/&gt;&lt;property id=&quot;10219&quot; value=&quot;0&quot;/&gt;&lt;property id=&quot;10221&quot; value=&quot;&amp;lt;Format Name=&amp;quot;Presentation Default&amp;quot;&amp;gt;&amp;lt;Question FontName=&amp;quot;Arial&amp;quot; IsBold=&amp;quot;1&amp;quot; IsItalic=&amp;quot;0&amp;quot; IsUnderline=&amp;quot;0&amp;quot; FontSize=&amp;quot;12&amp;quot;/&amp;gt;&amp;lt;Answer FontName=&amp;quot;Arial&amp;quot; IsBold=&amp;quot;1&amp;quot; IsItalic=&amp;quot;0&amp;quot; IsUnderline=&amp;quot;0&amp;quot; FontSize=&amp;quot;12&amp;quot;/&amp;gt;&amp;lt;Button FontName=&amp;quot;Arial&amp;quot; IsBold=&amp;quot;0&amp;quot; IsItalic=&amp;quot;0&amp;quot; IsUnderline=&amp;quot;0&amp;quot; FontSize=&amp;quot;14&amp;quot;/&amp;gt;&amp;lt;Message FontName=&amp;quot;Arial&amp;quot; IsBold=&amp;quot;0&amp;quot; IsItalic=&amp;quot;0&amp;quot; IsUnderline=&amp;quot;0&amp;quot; FontSize=&amp;quot;18&amp;quot;/&amp;gt;&amp;lt;ButtonPlacement Orientation=&amp;quot;Horizontal&amp;quot; Position=&amp;quot;0&amp;quot;/&amp;gt;&amp;lt;/Format&amp;gt; &quot;/&gt;&lt;property id=&quot;10227&quot; value=&quot;1&quot;/&gt;&lt;property id=&quot;10229&quot; value=&quot;0&quot;/&gt;&lt;object type=&quot;10054&quot; unique_id=&quot;10002&quot;&gt;&lt;property id=&quot;10139&quot; value=&quot;1.0&quot;/&gt;&lt;property id=&quot;10141&quot; value=&quot;80&quot;/&gt;&lt;property id=&quot;10143&quot; value=&quot;0&quot;/&gt;&lt;property id=&quot;10144&quot; value=&quot;0&quot;/&gt;&lt;property id=&quot;10145&quot; value=&quot;0&quot;/&gt;&lt;property id=&quot;10146&quot; value=&quot;1&quot;/&gt;&lt;property id=&quot;10147&quot; value=&quot;0&quot;/&gt;&lt;property id=&quot;10148&quot; value=&quot;0&quot;/&gt;&lt;property id=&quot;10149&quot; value=&quot;0&quot;/&gt;&lt;property id=&quot;10150&quot; value=&quot;0&quot;/&gt;&lt;/object&gt;&lt;object type=&quot;10042&quot; unique_id=&quot;903&quot;&gt;&lt;object type=&quot;10003&quot; unique_id=&quot;10720&quot;&gt;&lt;property id=&quot;10002&quot; value=&quot;Quiz&quot;/&gt;&lt;property id=&quot;10003&quot; value=&quot;0&quot;/&gt;&lt;property id=&quot;10004&quot; value=&quot;0&quot;/&gt;&lt;property id=&quot;10005&quot; value=&quot;0&quot;/&gt;&lt;property id=&quot;10006&quot; value=&quot;0&quot;/&gt;&lt;property id=&quot;10010&quot; value=&quot;1&quot;/&gt;&lt;property id=&quot;10014&quot; value=&quot;1&quot;/&gt;&lt;property id=&quot;10015&quot; value=&quot;1&quot;/&gt;&lt;property id=&quot;10016&quot; value=&quot;1&quot;/&gt;&lt;property id=&quot;10017&quot; value=&quot;1&quot;/&gt;&lt;property id=&quot;10018&quot; value=&quot;0&quot;/&gt;&lt;property id=&quot;10029&quot; value=&quot;2&quot;/&gt;&lt;property id=&quot;10072&quot; value=&quot;Quiz10720&quot;/&gt;&lt;property id=&quot;10123&quot; value=&quot;1&quot;/&gt;&lt;property id=&quot;10129&quot; value=&quot;0&quot;/&gt;&lt;property id=&quot;10130&quot; value=&quot;80&quot;/&gt;&lt;property id=&quot;10160&quot; value=&quot;1&quot;/&gt;&lt;property id=&quot;10161&quot; value=&quot;1&quot;/&gt;&lt;property id=&quot;10162&quot; value=&quot;1&quot;/&gt;&lt;property id=&quot;10163&quot; value=&quot;0&quot;/&gt;&lt;property id=&quot;10164&quot; value=&quot;0&quot;/&gt;&lt;property id=&quot;10165&quot; value=&quot;Passed&quot;/&gt;&lt;property id=&quot;10166&quot; value=&quot;Failed&quot;/&gt;&lt;property id=&quot;10167&quot; value=&quot;FFFFFFFF&quot;/&gt;&lt;property id=&quot;10169&quot; value=&quot;Question %d of %d&quot;/&gt;&lt;property id=&quot;10170&quot; value=&quot;Send E-mail&quot;/&gt;&lt;property id=&quot;10171&quot; value=&quot;You answered this correctly!&quot;/&gt;&lt;property id=&quot;10172&quot; value=&quot;You did not answer this question completely&quot;/&gt;&lt;property id=&quot;10173&quot; value=&quot;Your answer:&quot;/&gt;&lt;property id=&quot;10174&quot; value=&quot;The correct answer is:&quot;/&gt;&lt;property id=&quot;10208&quot; value=&quot;0&quot;/&gt;&lt;property id=&quot;10222&quot; value=&quot;0&quot;/&gt;&lt;property id=&quot;10223&quot; value=&quot;1&quot;/&gt;&lt;property id=&quot;10224&quot; value=&quot;1&quot;/&gt;&lt;property id=&quot;10225&quot; value=&quot;Instruction Slide Title&quot;/&gt;&lt;property id=&quot;10226&quot; value=&quot;Write instructions for quiz takers here...&quot;/&gt;&lt;property id=&quot;10228&quot; value=&quot;10&quot;/&gt;&lt;object type=&quot;10062&quot; unique_id=&quot;10722&quot;&gt;&lt;object type=&quot;10050&quot; unique_id=&quot;10723&quot;&gt;&lt;property id=&quot;10020&quot; value=&quot;2&quot;/&gt;&lt;property id=&quot;10102&quot; value=&quot;0&quot;/&gt;&lt;property id=&quot;10191&quot; value=&quot;-1&quot;/&gt;&lt;/object&gt;&lt;object type=&quot;10051&quot; unique_id=&quot;10724&quot;&gt;&lt;property id=&quot;10020&quot; value=&quot;2&quot;/&gt;&lt;property id=&quot;10102&quot; value=&quot;0&quot;/&gt;&lt;property id=&quot;10191&quot; value=&quot;-1&quot;/&gt;&lt;/object&gt;&lt;/object&gt;&lt;object type=&quot;10061&quot; unique_id=&quot;20000&quot;/&gt;&lt;/object&gt;&lt;/object&gt;&lt;property id=&quot;10235&quot; value=&quot;0&quot;/&gt;&lt;property id=&quot;10236&quot; value=&quot;0&quot;/&gt;&lt;property id=&quot;10237&quot; value=&quot;0&quot;/&gt;&lt;property id=&quot;10238&quot; value=&quot;-1&quot;/&gt;&lt;property id=&quot;10239&quot; value=&quot;-1&quot;/&gt;&lt;property id=&quot;10240&quot; value=&quot;-1&quot;/&gt;&lt;property id=&quot;10241&quot; value=&quot;-1&quot;/&gt;&lt;property id=&quot;10242&quot; value=&quot;-1&quot;/&gt;&lt;property id=&quot;10243&quot; value=&quot;-1&quot;/&gt;&lt;property id=&quot;10244&quot; value=&quot;1&quot;/&gt;&lt;property id=&quot;10245&quot; value=&quot;0&quot;/&gt;&lt;/object&gt;&#10;"/>
  <p:tag name="MMPROD_TAG_VCONFIG" val="PD94bWwgdmVyc2lvbj0iMS4wIj8+DQo8Y29uZmlndXJhdGlvbj4NCgk8YnJhbmRpbmc+DQoJCTx1aWZvbnQgbmFtZT0iRk9OVF9OT1RFU19URVhUIiB2YWx1ZT0iVmVyZGFuYSwxNCxmYWxzZSxmYWxzZSxmYWxzZSIvPg0KCTwvYnJhbmRpbmc+DQoJPGNvbG9ycz4NCgkJPHVpY29sb3IgbmFtZT0icHJpbWFyeSIgdmFsdWU9IjB4QThCOUJEIi8+DQoJCTx1aWNvbG9yIG5hbWU9Imdsb3ciIHZhbHVlPSIweDM1RDMzNCIvPg0KCQk8dWljb2xvciBuYW1lPSJ0ZXh0IiB2YWx1ZT0iMHhGRkZGRkYiLz4NCgkJPHVpY29sb3IgbmFtZT0ibGlnaHQiIHZhbHVlPSIweDFGNjY4RiIvPg0KCQk8dWljb2xvciBuYW1lPSJzaGFkb3ciIHZhbHVlPSIweDAwMDAwMCIvPg0KCQk8dWljb2xvciBuYW1lPSJiYWNrZ3JvdW5kIiB2YWx1ZT0iMHg4NzlFQTUiLz4NCgk8L2NvbG9ycz4NCgk8bGF5b3V0Pg0KCQk8dWlzaG93IG5hbWU9InByZXNlbnRhdGlvbnRpdGxlIiB2YWx1ZT0idHJ1ZSIvPg0KCQk8dWlzaG93IG5hbWU9InByZXNlbnRlcnBob3RvIiB2YWx1ZT0iZmFsc2UiLz4NCgkJPHVpc2hvdyBuYW1lPSJwcmVzZW50ZXJuYW1lIiB2YWx1ZT0idHJ1ZSIvPg0KCQk8dWlzaG93IG5hbWU9InByZXNlbnRlcnRpdGxlIiB2YWx1ZT0idHJ1ZSIvPg0KCQk8dWlzaG93IG5hbWU9InByZXNlbnRlcmVtYWlsIiB2YWx1ZT0iZmFsc2UiLz4NCgkJPHVpc2hvdyBuYW1lPSJwcmVzZW50ZXJiaW8iIHZhbHVlPSJmYWxzZSIvPg0KCQk8dWlzaG93IG5hbWU9ImNvbXBhbnlsb2dvIiB2YWx1ZT0idHJ1ZSIvPg0KCQk8dWlzaG93IG5hbWU9InNpZGViYXIiIHZhbHVlPSJ0cnVlIi8+DQoJCTx1aXNob3cgbmFtZT0ib3V0bGluZSIgdmFsdWU9InRydWUiLz4NCgkJPHVpc2hvdyBuYW1lPSJ0aHVtYm5haWwiIHZhbHVlPSJ0cnVlIi8+DQoJCTx1aXNob3cgbmFtZT0ibm90ZXMiIHZhbHVlPSJ0cnVlIi8+DQoJCTx1aXNob3cgbmFtZT0ic2VhcmNoIiB2YWx1ZT0idHJ1ZSIvPg0KCQk8dWlzaG93IG5hbWU9InF1aXoiIHZhbHVlPSJ0cnVlIi8+DQoJCTx1aXNob3cgbmFtZT0iYXR0YWNobWVudHMiIHZhbHVlPSJ0cnVlIi8+DQoJCTx1aXNob3cgbmFtZT0idXRpbHMiIHZhbHVlPSJ0cnVlIi8+DQoJCTx1aXNob3cgbmFtZT0idm9sdW1lIiB2YWx1ZT0idHJ1ZSIvPg0KCQk8dWlzaG93IG5hbWU9InBsYXliYXIiIHZhbHVlPSJ0cnVlIi8+DQoJCTx1aXNob3cgbmFtZT0idGFsa2luZ2hlYWQiIHZhbHVlPSJ0cnVlIi8+DQoJCTx1aXNob3cgbmFtZT0ic2lkZWJhcm9ucmlnaHQiIHZhbHVlPSJ0cnVlIi8+DQoJCTx1aXNob3cgbmFtZT0idmlld2NoYW5nZSIgdmFsdWU9InRydWUiLz4NCgkJPHVpc2hvdyBuYW1lPSJhbHdheXNTY3J1bmNoIiB2YWx1ZT0iZmFsc2UiLz4NCgkJPHVpc2hvdyBuYW1lPSJpbml0aWFsZGlzcGxheW1vZGVpc25vcm1hbCIgdmFsdWU9InRydWUiLz4NCgkJPHVpcmVwbGFjZSBuYW1lPSJsb2dvIiB2YWx1ZT0iIi8+DQoJCTx1aXJlcGxhY2UgbmFtZT0iYmdpbWFnZSIgdmFsdWU9IiIvPg0KCQk8dWlyZXBsYWNlIG5hbWU9ImluaXRpYWx0YWIiIHZhbHVlPSJvdXRsaW5lIi8+DQoJCTx1aXNob3cgbmFtZT0iY2N0ZXh0aGlnaGxpZ2h0aW5nIiB2YWx1ZT0idHJ1ZSIvPg0KCTwvbGF5b3V0Pg0KCT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whLS1xdWl6IHBvZCBhbmQgbWVzc2FnZSBib3ggdGV4dHMtLT4NCgkJPHVpdGV4dCBuYW1lPSJRVUlaUE9EX1FVSVpfQVRURU1QVCIgdmFsdWU9IlF1aXogQXR0ZW1wdDoiLz4NCgkJPHVpdGV4dCBuYW1lPSJRVUlaUE9EX1FVSVpfQVRURU1QVF9WQUxVRSIgdmFsdWU9IiVuIG9mICV0Ii8+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DQoJCTx1aXRleHQgbmFtZT0iUVVJWlBPRF9RVUlaQVRNUFRfSU5GIiB2YWx1ZT0iSW5maW5pdGUiLz4NCgkJPHVpdGV4dCBuYW1lPSJRVUlaUE9EX1FVRVNBVE1QVF9JTkYiIHZhbHVlPSJJbmZpbml0ZSIvPg0KCQk8dWl0ZXh0IG5hbWU9IldBUk5JTkdNU0dfWUVTU1RSSU5HIiB2YWx1ZT0iWWVzIi8+DQoJCTx1aXRleHQgbmFtZT0iV0FSTklOR01TR19OT1NUUklORyIgdmFsdWU9Ik5vIi8+DQoJCTx1aXRleHQgbmFtZT0iV0FSTklOR01TR19USVRMRVNUUklORyIgdmFsdWU9IlF1aXogTmF2aWdhdGlvbiBXYXJuaW5nIi8+DQoJCTx1aXRleHQgbmFtZT0iV0FSTklOR01TR19NU0dTVFJJTkciIHZhbHVlPSJUaGVyZSBhcmUgdW4tYXR0ZW1wdGVkIHF1ZXN0aW9ucyBpbiB0aGlzIFF1aXouDQoNCkNsaWNraW5nIFllcyB3aWxsIHRha2UgeW91IG91dCBvZiB0aGUgUXVpei4gQ2xpY2sgTm8gdG8gY29udGludWUgdGhlIFF1aXouIi8+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DQoJCTx1aXRleHQgbmFtZT0iRE9DV1JBUF9USVRMRSIgdmFsdWU9IlByZXNlbnRlciBGaWxlIEF0dGFjaG1lbnQiLz4NCgkJPHVpdGV4dCBuYW1lPSJET0NXUkFQX01TRyIgdmFsdWU9IlNhdmUgdG8gTXkgQ29tcHV0ZXIiLz4NCgkJPHVpdGV4dCBuYW1lPSJET0NXUkFQX1BST01QVCIgdmFsdWU9IkNsaWNrIHRvIERvd25sb2FkIi8+DQoJPC9sYW5ndWFnZT4NCgk8bGFuZ3VhZ2UgaWQ9ImRl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ZvbGllICVuIi8+DQoJCTwhLS0gc3Vic3RpdHV0aW9uOiAlbiA9PSBzbGlkZSBudW1iZXIgLS0+DQoJCTwhLS0gc3Vic3RpdHV0aW9uOiAldCA9PSB0b3RhbCBzbGlkZSBjb3VudCAtLT4NCgkJPHVpdGV4dCBuYW1lPSJTQ1JVQkJBUlNUQVRVU19TTElERUlORk8iIHZhbHVlPSJGb2xpZSAlbiAvICV0IHwgIi8+DQoJCTx1aXRleHQgbmFtZT0iU0NSVUJCQVJTVEFUVVNfU1RPUFBFRCIgdmFsdWU9IkJlZW5kZXQiLz4NCgkJPHVpdGV4dCBuYW1lPSJTQ1JVQkJBUlNUQVRVU19QTEFZSU5HIiB2YWx1ZT0iV2llZGVyZ2FiZSIvPg0KCQk8dWl0ZXh0IG5hbWU9IlNDUlVCQkFSU1RBVFVTX05PQVVESU8iIHZhbHVlPSJLZWluIEF1ZGlvIi8+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DQoJCTx1aXRleHQgbmFtZT0iU0NSVUJCQVJTVEFUVVNfUkVWSUVXUVVJWiIgdmFsdWU9Ik5vY2htYWxzIGR1cmNoc2VoZW4iLz4NCgkJPCEtLSBzdWJzdGl0dXRpb246ICVtID09IG1pbnV0ZXMgcmVtYWluaW5nIC0tPg0KCQk8IS0tIHN1YnN0aXR1dGlvbjogJXMgPT0gc2Vjb25kcyByZW1haW5pbmcgLS0+DQoJCTx1aXRleHQgbmFtZT0iRUxBUFNFRCIgdmFsdWU9IlJlc3RkYXVlcjogJW0gTWludXRlbiAlcyBTZWt1bmRlbiIvPg0KCQk8dWl0ZXh0IG5hbWU9Ik5PVEZPVU5EIiB2YWx1ZT0iTmljaHRzIGdlZnVuZGVuIi8+DQoJCTx1aXRleHQgbmFtZT0iQVRUQUNITUVOVFMiIHZhbHVlPSJBbmxhZ2VuIi8+DQoJCTwhLS0gc3Vic3RpdHV0aW9uOiAlcCA9PSBjdXJyZW50IHNwZWFrZXIncyB0aXRsZSAtLT4NCgkJPHVpdGV4dCBuYW1lPSJCSU9XSU5fVElUTEUiIHZhbHVlPSJTcHJlY2hlcjogJXAiLz4NCgkJPHVpdGV4dCBuYW1lPSJCSU9CVE5fVElUTEUiIHZhbHVlPSJTcHJlY2hlciIvPg0KCQk8dWl0ZXh0IG5hbWU9IkRJVklERVJCVE5fVElUTEUiIHZhbHVlPSJ8Ii8+DQoJCTx1aXRleHQgbmFtZT0iQ09OVEFDVEJUTl9USVRMRSIgdmFsdWU9IktvbnRha3QiLz4NCgkJPHVpdGV4dCBuYW1lPSJUQUJfUVVJWiIgdmFsdWU9IlF1aXoiLz4NCgkJPHVpdGV4dCBuYW1lPSJUQUJfT1VUTElORSIgdmFsdWU9IlN0cnVrdHVyIi8+DQoJCTx1aXRleHQgbmFtZT0iVEFCX1RIVU1CIiB2YWx1ZT0iTWluaWF0dXIiLz4NCgkJPHVpdGV4dCBuYW1lPSJUQUJfTk9URVMiIHZhbHVlPSJOb3RpemVuIi8+DQoJCTx1aXRleHQgbmFtZT0iVEFCX1NFQVJDSCIgdmFsdWU9IlN1Y2hlbiIvPg0KCQk8dWl0ZXh0IG5hbWU9IlNMSURFX0hFQURJTkciIHZhbHVlPSJGb2xpZW50aXRlbCIvPg0KCQk8dWl0ZXh0IG5hbWU9IkRVUkFUSU9OX0hFQURJTkciIHZhbHVlPSJEYXVlciIvPg0KCQk8dWl0ZXh0IG5hbWU9IlNFQVJDSF9IRUFESU5HIiB2YWx1ZT0iVGV4dCBzdWNoZW46Ii8+DQoJCTx1aXRleHQgbmFtZT0iVEhVTUJfSEVBRElORyIgdmFsdWU9IkZvbGllIi8+DQoJCTx1aXRleHQgbmFtZT0iVEhVTUJfSU5GTyIgdmFsdWU9IkZvbGllbnRpdGVsL0RhdWVyIi8+DQoJCTx1aXRleHQgbmFtZT0iQVRUQUNITkFNRV9IRUFESU5HIiB2YWx1ZT0iRGF0ZWluYW1lIi8+DQoJCTx1aXRleHQgbmFtZT0iQVRUQUNIU0laRV9IRUFESU5HIiB2YWx1ZT0iR3LDtsOfZSIvPg0KCQk8dWl0ZXh0IG5hbWU9IlNMSURFX05PVEVTIiB2YWx1ZT0iRm9saWVubm90aXplbiIvPg0KCQk8IS0tcXVpeiBwb2QgYW5kIG1lc3NhZ2UgYm94IHRleHRzLS0+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DQoJCTx1aXRleHQgbmFtZT0iUVVJWlBPRF9RVUVTVFlQRV9TVlkiIHZhbHVlPSJVbWZyYWdlIi8+DQoJCTx1aXRleHQgbmFtZT0iUVVJWlBPRF9RVUlaQVRNUFRfSU5GIiB2YWx1ZT0iVW5lbmRsaWNoIi8+DQoJCTx1aXRleHQgbmFtZT0iUVVJWlBPRF9RVUVTQVRNUFRfSU5GIiB2YWx1ZT0iVW5lbmRsaWNoIi8+DQoJCTx1aXRleHQgbmFtZT0iV0FSTklOR01TR19ZRVNTVFJJTkciIHZhbHVlPSJKYSIvPg0KCQk8dWl0ZXh0IG5hbWU9IldBUk5JTkdNU0dfTk9TVFJJTkciIHZhbHVlPSJOZWluIi8+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EZW4gVGVpbG5laG1lcm4gZGllIFNlaXRlbmxlaXN0ZSBhbnplaWdlbiIvPg0KCQk8dWl0ZXh0IG5hbWU9Ik1VVEUiIHZhbHVlPSJUb24gY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uOCueODqeOCpOODiSA6ICVuIi8+DQoJCTwhLS0gc3Vic3RpdHV0aW9uOiAlbiA9PSBzbGlkZSBudW1iZXIgLS0+DQoJCTwhLS0gc3Vic3RpdHV0aW9uOiAldCA9PSB0b3RhbCBzbGlkZSBjb3VudCAtLT4NCgkJPHVpdGV4dCBuYW1lPSJTQ1JVQkJBUlNUQVRVU19TTElERUlORk8iIHZhbHVlPSLjgrnjg6njgqTjg4kgOiAlbiAvICV0IHwgIi8+DQoJCTx1aXRleHQgbmFtZT0iU0NSVUJCQVJTVEFUVVNfU1RPUFBFRCIgdmFsdWU9IuWBnOatoiIvPg0KCQk8dWl0ZXh0IG5hbWU9IlNDUlVCQkFSU1RBVFVTX1BMQVlJTkciIHZhbHVlPSLlho3nlJ/kuK0iLz4NCgkJPHVpdGV4dCBuYW1lPSJTQ1JVQkJBUlNUQVRVU19OT0FVRElPIiB2YWx1ZT0i6Z+z5aOw44Gq44GXIi8+DQoJCTx1aXRleHQgbmFtZT0iU0NSVUJCQVJTVEFUVVNfVklEUExBWUlORyIgdmFsdWU9IuODk+ODh+OCquWGjeeUn+S4rSIvPg0KCQk8dWl0ZXh0IG5hbWU9IlNDUlVCQkFSU1RBVFVTX0xPQURJTkciIHZhbHVlPSLjg63jg7zjg4nkuK0iLz4NCgkJPHVpdGV4dCBuYW1lPSJTQ1JVQkJBUlNUQVRVU19CVUZGRVJJTkciIHZhbHVlPSLjg5Djg4Pjg5XjgqHkuK0iLz4NCgkJPHVpdGV4dCBuYW1lPSJTQ1JVQkJBUlNUQVRVU19RVUVTVElPTiIgdmFsdWU9IuizquWVj+OBq+etlOOBiOOBpuS4i+OBleOBhCIvPg0KCQk8dWl0ZXh0IG5hbWU9IlNDUlVCQkFSU1RBVFVTX1JFVklFV1FVSVoiIHZhbHVlPSLjgq/jgqTjgrrjgpLjg6zjg5Pjg6Xjg7zjgZfjgabjgYTjgb7jgZkiLz4NCgkJPCEtLSBzdWJzdGl0dXRpb246ICVtID09IG1pbnV0ZXMgcmVtYWluaW5nIC0tPg0KCQk8IS0tIHN1YnN0aXR1dGlvbjogJXMgPT0gc2Vjb25kcyByZW1haW5pbmcgLS0+DQoJCTx1aXRleHQgbmFtZT0iRUxBUFNFRCIgdmFsdWU9Iuaui+OCiiA6ICVtIOWIhiAlcyDnp5IiLz4NCgkJPHVpdGV4dCBuYW1lPSJOT1RGT1VORCIgdmFsdWU9IuS9leOCguimi+OBpOOBi+OCiuOBvuOBm+OCkyIvPg0KCQk8dWl0ZXh0IG5hbWU9IkFUVEFDSE1FTlRTIiB2YWx1ZT0i5re75LuYIi8+DQoJCTwhLS0gc3Vic3RpdHV0aW9uOiAlcCA9PSBjdXJyZW50IHNwZWFrZXIncyB0aXRsZSAtLT4NCgkJPHVpdGV4dCBuYW1lPSJCSU9XSU5fVElUTEUiIHZhbHVlPSLntYzmrbQgOiAlcCIvPg0KCQk8dWl0ZXh0IG5hbWU9IkJJT0JUTl9USVRMRSIgdmFsdWU9Iue1jOattCIvPg0KCQk8dWl0ZXh0IG5hbWU9IkRJVklERVJCVE5fVElUTEUiIHZhbHVlPSJ8Ii8+DQoJCTx1aXRleHQgbmFtZT0iQ09OVEFDVEJUTl9USVRMRSIgdmFsdWU9IuOBiuWVj+OBhOWQiOOCj+OBmyIvPg0KCQk8dWl0ZXh0IG5hbWU9IlRBQl9RVUlaIiB2YWx1ZT0i44Kv44Kk44K6Ii8+DQoJCTx1aXRleHQgbmFtZT0iVEFCX09VVExJTkUiIHZhbHVlPSLjgqLjgqbjg4jjg6njgqTjg7MiLz4NCgkJPHVpdGV4dCBuYW1lPSJUQUJfVEhVTUIiIHZhbHVlPSLjgrXjg6Djg43jg7zjg6siLz4NCgkJPHVpdGV4dCBuYW1lPSJUQUJfTk9URVMiIHZhbHVlPSLjg47jg7zjg4giLz4NCgkJPHVpdGV4dCBuYW1lPSJUQUJfU0VBUkNIIiB2YWx1ZT0i5qSc57SiIi8+DQoJCTx1aXRleHQgbmFtZT0iU0xJREVfSEVBRElORyIgdmFsdWU9IuOCueODqeOCpOODieOCv+OCpOODiOODqyIvPg0KCQk8dWl0ZXh0IG5hbWU9IkRVUkFUSU9OX0hFQURJTkciIHZhbHVlPSLplbfjgZUiLz4NCgkJPHVpdGV4dCBuYW1lPSJTRUFSQ0hfSEVBRElORyIgdmFsdWU9IuaknOe0ouOBmeOCi+ODhuOCreOCueODiCA6ICIvPg0KCQk8dWl0ZXh0IG5hbWU9IlRIVU1CX0hFQURJTkciIHZhbHVlPSLjgrnjg6njgqTjg4kiLz4NCgkJPHVpdGV4dCBuYW1lPSJUSFVNQl9JTkZPIiB2YWx1ZT0i44K544Op44Kk44OJ44K/44Kk44OI44OrIC8g6ZW344GVIi8+DQoJCTx1aXRleHQgbmFtZT0iQVRUQUNITkFNRV9IRUFESU5HIiB2YWx1ZT0i44OV44Kh44Kk44Or5ZCNIi8+DQoJCTx1aXRleHQgbmFtZT0iQVRUQUNIU0laRV9IRUFESU5HIiB2YWx1ZT0i44K144Kk44K6Ii8+DQoJCTx1aXRleHQgbmFtZT0iU0xJREVfTk9URVMiIHZhbHVlPSLjgrnjg6njgqTjg4njg47jg7zjg4giLz4NCgkJPCEtLXF1aXogcG9kIGFuZCBtZXNzYWdlIGJveCB0ZXh0cy0tPg0KCQk8dWl0ZXh0IG5hbWU9IlFVSVpQT0RfUVVJWl9BVFRFTVBUIiB2YWx1ZT0i44Kv44Kk44K66Kmm6KGM5Zue5pWwIDogIi8+DQoJCTx1aXRleHQgbmFtZT0iUVVJWlBPRF9RVUlaX0FUVEVNUFRfVkFMVUUiIHZhbHVlPSIlbiAvICV0Ii8+DQoJCTx1aXRleHQgbmFtZT0iUVVJWlBPRF9RVUlaX1NDT1JFIiB2YWx1ZT0i44K544Kz44KiIDogIi8+DQoJCTx1aXRleHQgbmFtZT0iUVVJWlBPRF9RVUlaX1BBU1NTQ09SRSIgdmFsdWU9IuWQiOagvOeCuSA6Ii8+DQoJCTx1aXRleHQgbmFtZT0iUVVJWlBPRF9RVUlaX01BWFNDT1JFIiB2YWx1ZT0i5pyA6auY5b6X54K5IDogIi8+DQoJCTx1aXRleHQgbmFtZT0iUVVJWlBPRF9RVUVTQVRNUFRfU1RSIiB2YWx1ZT0i6Kmm6KGM5Zue5pWwIDogJW4gLyAldCIvPg0KCQk8dWl0ZXh0IG5hbWU9IlFVSVpQT0RfUVVFU1RZUEVfU1RSIiB2YWx1ZT0i44K/44Kk44OXIDogJXMiLz4NCgkJPHVpdGV4dCBuYW1lPSJRVUlaUE9EX1FVRVNUWVBFX0dSRCIgdmFsdWU9IuipleS+oSIvPg0KCQk8dWl0ZXh0IG5hbWU9IlFVSVpQT0RfUVVFU1RZUEVfU1ZZIiB2YWx1ZT0i44Ki44Oz44Kx44O844OIIi8+DQoJCTx1aXRleHQgbmFtZT0iUVVJWlBPRF9RVUlaQVRNUFRfSU5GIiB2YWx1ZT0i54Sh5Yi26ZmQIi8+DQoJCTx1aXRleHQgbmFtZT0iUVVJWlBPRF9RVUVTQVRNUFRfSU5GIiB2YWx1ZT0i54Sh5Yi26ZmQIi8+DQoJCTx1aXRleHQgbmFtZT0iV0FSTklOR01TR19ZRVNTVFJJTkciIHZhbHVlPSLjga/jgYQiLz4NCgkJPHVpdGV4dCBuYW1lPSJXQVJOSU5HTVNHX05PU1RSSU5HIiB2YWx1ZT0i44GE44GE44GIIi8+DQoJCTx1aXRleHQgbmFtZT0iV0FSTklOR01TR19USVRMRVNUUklORyIgdmFsdWU9IuOCr+OCpOOCuuOBruODiuODk+OCsuODvOOCt+ODp+ODs+OBq+mWouOBmeOCi+itpuWRiiIvPg0KCQk8dWl0ZXh0IG5hbWU9IldBUk5JTkdNU0dfTVNHU1RSSU5HIiB2YWx1ZT0i44GT44Gu44Kv44Kk44K644Gr44Gv44CB44G+44Gg6Kej562U44GX44Gm44GE44Gq44GE6LOq5ZWP44GM44GC44KK44G+44GZ44CCDQoNCiDjgq/jgqTjgrrjgpLntYLkuobjgZnjgovjgavjga/jgIHjgIzjga/jgYTjgI3jgpLjgq/jg6rjg4Pjgq/jgZfjgb7jgZnjgILjgq/jgqTjgrrjgpLntprooYzjgZnjgovjgavjga/jgIHjgIzjgYTjgYTjgYjjgI3jgpLjgq/jg6rjg4Pjgq/jgZfjgb7jgZnjgIIiLz4NCgkJPHVpdGV4dCBuYW1lPSJJTkZPUk1BVElPTl9IMjY0X0ZMQVNIUExBWUVSIiB2YWx1ZT0i44GK5L2/44GE44Gu44Kz44Oz44OU44Ol44O844K/44Gr54++5Zyo44Kk44Oz44K544OI44O844Or44GV44KM44Gm44GE44KLIEZsYXNoIFBsYXllciDjga7jg5Djg7zjgrjjg6fjg7Pjga/jgIHjgZPjga7jg5Pjg4fjgqrjgpLjgrXjg53jg7zjg4jjgZfjgabjgYTjgb7jgZvjgpPjgILmnIDmlrDjga4gRmxhc2ggUGxheWVyIOOCkuODgOOCpuODs+ODreODvOODieOBmeOCi+OBq+OBr+OAgeODk+ODh+OCqumgmOWfn+OCkuOCr+ODquODg+OCr+OBl+OBpuOBj+OBoOOBleOBhOOAg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jgrXjgqTjg4njg5Djg7zjgpLlj4LliqDogIXjgavopovjgZvjgosiLz4NCgkJPHVpdGV4dCBuYW1lPSJNVVRFIiB2YWx1ZT0i44Of44Ol44O844OIIi8+DQoJCTx1aXRleHQgbmFtZT0iRE9DV1JBUF9USVRMRSIgdmFsdWU9IlByZXNlbnRlciDmt7vku5jjg5XjgqHjgqTjg6siLz4NCgkJPHVpdGV4dCBuYW1lPSJET0NXUkFQX01TRyIgdmFsdWU9IuODnuOCpOOCs+ODs+ODlOODpeODvOOCv+OBq+S/neWtmCIvPg0KCQk8dWl0ZXh0IG5hbWU9IkRPQ1dSQVBfUFJPTVBUIiB2YWx1ZT0i44Kv44Oq44OD44Kv44GX44Gm44OA44Km44Oz44Ot44O844OJIi8+DQoJPC9sYW5ndWFnZT4NCgk8bGFuZ3VhZ2UgaWQ9Imtv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E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E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CEtLXF1aXogcG9kIGFuZCBtZXNzYWdlIGJveCB0ZXh0cy0tPg0KCQk8dWl0ZXh0IG5hbWU9IlFVSVpQT0RfUVVJWl9BVFRFTVBUIiB2YWx1ZT0i7YC07KaIIOyLnOuPhCDtmp/siJg6Ii8+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siJg6ICVuLyV0Ii8+DQoJCTx1aXRleHQgbmFtZT0iUVVJWlBPRF9RVUVTVFlQRV9TVFIiIHZhbHVlPSLsnKDtmJU6ICVzIi8+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DQoJCTx1aXRleHQgbmFtZT0iU0NSVUJCQVJTVEFUVVNfVklEUExBWUlORyIgdmFsdWU9IlbDrWRlbyBlbiByZXByb2QuIi8+DQoJCTx1aXRleHQgbmFtZT0iU0NSVUJCQVJTVEFUVVNfTE9BRElORyIgdmFsdWU9IkNhcmdhbmRvIi8+DQoJCTx1aXRleHQgbmFtZT0iU0NSVUJCQVJTVEFUVVNfQlVGRkVSSU5HIiB2YWx1ZT0iQWxtYWNlbmFuZG8gZW4gYsO6ZmVyIi8+DQoJCTx1aXRleHQgbmFtZT0iU0NSVUJCQVJTVEFUVVNfUVVFU1RJT04iIHZhbHVlPSJDb250ZXN0YXIgcHJlZ3VudGEiLz4NCgkJPHVpdGV4dCBuYW1lPSJTQ1JVQkJBUlNUQVRVU19SRVZJRVdRVUlaIiB2YWx1ZT0iUmV2aXNhbmRvIHBydWViYSIvPg0KCQk8IS0tIHN1YnN0aXR1dGlvbjogJW0gPT0gbWludXRlcyByZW1haW5pbmcgLS0+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DQoJCTx1aXRleHQgbmFtZT0iQklPQlROX1RJVExFIiB2YWx1ZT0iQmlvZ3JhZsOtYSIvPg0KCQk8dWl0ZXh0IG5hbWU9IkRJVklERVJCVE5fVElUTEUiIHZhbHVlPSJ8Ii8+DQoJCTx1aXRleHQgbmFtZT0iQ09OVEFDVEJUTl9USVRMRSIgdmFsdWU9IkNvbnRhY3RvIi8+DQoJCTx1aXRleHQgbmFtZT0iVEFCX1FVSVoiIHZhbHVlPSJQcnVlYmEiLz4NCgkJPHVpdGV4dCBuYW1lPSJUQUJfT1VUTElORSIgdmFsdWU9IkNvbnRvcm5vIi8+DQoJCTx1aXRleHQgbmFtZT0iVEFCX1RIVU1CIiB2YWx1ZT0iTWluaWF0LiIvPg0KCQk8dWl0ZXh0IG5hbWU9IlRBQl9OT1RFUyIgdmFsdWU9Ik5vdGFzIi8+DQoJCTx1aXRleHQgbmFtZT0iVEFCX1NFQVJDSCIgdmFsdWU9IkJ1c2NhciIvPg0KCQk8dWl0ZXh0IG5hbWU9IlNMSURFX0hFQURJTkciIHZhbHVlPSJUw610dWxvIGRlIGRpYXBvc2l0aXZhIi8+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DQoJCTx1aXRleHQgbmFtZT0iQVRUQUNITkFNRV9IRUFESU5HIiB2YWx1ZT0iTm9tYnJlIGRlIGFyY2hpdm8iLz4NCgkJPHVpdGV4dCBuYW1lPSJBVFRBQ0hTSVpFX0hFQURJTkciIHZhbHVlPSJUYW1hw7FvIi8+DQoJCTx1aXRleHQgbmFtZT0iU0xJREVfTk9URVMiIHZhbHVlPSJOb3RhcyBkZSBkaWFwb3NpdGl2YS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NCg0K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lNpbGVuY2lhciIvPg0KCQk8dWl0ZXh0IG5hbWU9IkRPQ1dSQVBfVElUTEUiIHZhbHVlPSJBcmNoaXZvIGFkanVudG8gZGUgUHJlc2VudGVyIi8+DQoJCTx1aXRleHQgbmFtZT0iRE9DV1JBUF9NU0ciIHZhbHVlPSJHdWFyZGFyIGVuIE1pIFBDIi8+DQoJCTx1aXRleHQgbmFtZT0iRE9DV1JBUF9QUk9NUFQiIHZhbHVlPSJIYWdhIGNsaWMgZW4gRGVzY2FyZ2FyIi8+DQoJPC9sYW5ndWFnZT4NCgk8bGFuZ3VhZ2UgaWQ9InB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GF0byIvPg0KCQk8dWl0ZXh0IG5hbWU9IlRBQl9RVUlaIiB2YWx1ZT0iUXVlc3QuIi8+DQoJCTx1aXRleHQgbmFtZT0iVEFCX09VVExJTkUiIHZhbHVlPSJFc3F1ZW1hIi8+DQoJCTx1aXRleHQgbmFtZT0iVEFCX1RIVU1CIiB2YWx1ZT0iTWluaSIvPg0KCQk8dWl0ZXh0IG5hbWU9IlRBQl9OT1RFUyIgdmFsdWU9Ik5vdGFzIi8+DQoJCTx1aXRleHQgbmFtZT0iVEFCX1NFQVJDSCIgdmFsdWU9IkJ1c2NhIi8+DQoJCTx1aXRleHQgbmFtZT0iU0xJREVfSEVBRElORyIgdmFsdWU9IlTDrXR1bG8gZG8gc2xpZGUiLz4NCgkJPHVpdGV4dCBuYW1lPSJEVVJBVElPTl9IRUFESU5HIiB2YWx1ZT0iRHVyYcOnw6NvIi8+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DQoJCTx1aXRleHQgbmFtZT0iU0xJREVfTk9URVMiIHZhbHVlPSJBbm90YcOnw7VlcyBkbyBzbGlkZS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CEtLXF1aXogcG9kIGFuZCBtZXNzYWdlIGJveCB0ZXh0cy0tPg0KCQk8dWl0ZXh0IG5hbWU9IlFVSVpQT0RfUVVJWl9BVFRFTVBUIiB2YWx1ZT0iVGVudGF0aXZvIHF1aXo6Ii8+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DQoJCTx1aXRleHQgbmFtZT0iUVVJWlBPRF9RVUVTVFlQRV9TVFIiIHZhbHVlPSJUaXBvOiAlcyIvPg0KCQk8dWl0ZXh0IG5hbWU9IlFVSVpQT0RfUVVFU1RZUEVfR1JEIiB2YWx1ZT0iQ29uIHZhbHV0YXppb25lIi8+DQoJCTx1aXRleHQgbmFtZT0iUVVJWlBPRF9RVUVTVFlQRV9TVlkiIHZhbHVlPSJJbmRhZ2luZSIvPg0KCQk8dWl0ZXh0IG5hbWU9IlFVSVpQT0RfUVVJWkFUTVBUX0lORiIgdmFsdWU9IkluZmluaXRpIi8+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DQoNCl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DQoJCTx1aXRleHQgbmFtZT0iRE9DV1JBUF9USVRMRSIgdmFsdWU9IkFsbGVnYXRvIGZpbGUgUHJlc2VudGVyIi8+DQoJCTx1aXRleHQgbmFtZT0iRE9DV1JBUF9NU0ciIHZhbHVlPSJTYWx2YSBpbiBSaXNvcnNlIGRlbCBjb21wdXRlciIvPg0KCQk8dWl0ZXh0IG5hbWU9IkRPQ1dSQVBfUFJPTVBUIiB2YWx1ZT0iQ2xpYyBwZXIgc2NhcmljYXJlIi8+DQoJPC9sYW5ndWFnZT4NCgk8bGFuZ3VhZ2UgaWQ9Im5s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DQoJCTx1aXRleHQgbmFtZT0iU0NSVUJCQVJTVEFUVVNfVklEUExBWUlORyIgdmFsdWU9IlZpZGVvIGFmc3BlbGVuIi8+DQoJCTx1aXRleHQgbmFtZT0iU0NSVUJCQVJTVEFUVVNfTE9BRElORyIgdmFsdWU9IkxhZGVuIi8+DQoJCTx1aXRleHQgbmFtZT0iU0NSVUJCQVJTVEFUVVNfQlVGRkVSSU5HIiB2YWx1ZT0iQnVmZmVyZW4iLz4NCgkJPHVpdGV4dCBuYW1lPSJTQ1JVQkJBUlNUQVRVU19RVUVTVElPTiIgdmFsdWU9IlZyYWFnIG1ldCBhbnR3b29yZCIvPg0KCQk8dWl0ZXh0IG5hbWU9IlNDUlVCQkFSU1RBVFVTX1JFVklFV1FVSVoiIHZhbHVlPSJRdWl6IGNvbnRyb2xlcmVuIi8+DQoJCTwhLS0gc3Vic3RpdHV0aW9uOiAlbSA9PSBtaW51dGVzIHJlbWFpbmluZyAtLT4NCgkJPCEtLSBzdWJzdGl0dXRpb246ICVzID09IHNlY29uZHMgcmVtYWluaW5nIC0tPg0KCQk8dWl0ZXh0IG5hbWU9IkVMQVBTRUQiIHZhbHVlPSJFciByZXN0ZXJlbiAlbSBtaW51dGVuICVzIHNlY29uZGVuIi8+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DQoJCTx1aXRleHQgbmFtZT0iVEFCX1FVSVoiIHZhbHVlPSJRdWl6Ii8+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DQoJCTx1aXRleHQgbmFtZT0iU0VBUkNIX0hFQURJTkciIHZhbHVlPSJab2VrZW4gbmFhciB0ZWtzdDoiLz4NCgkJPHVpdGV4dCBuYW1lPSJUSFVNQl9IRUFESU5HIiB2YWx1ZT0iRGlhIi8+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DQoJCTwhLS1xdWl6IHBvZCBhbmQgbWVzc2FnZSBib3ggdGV4dHMtLT4NCgkJPHVpdGV4dCBuYW1lPSJRVUlaUE9EX1FVSVpfQVRURU1QVCIgdmFsdWU9IlF1aXpwb2dpbmc6Ii8+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DQoJCTx1aXRleHQgbmFtZT0iUVVJWlBPRF9RVUVTVFlQRV9TVFIiIHZhbHVlPSJUeXBlOiAlcyIvPg0KCQk8dWl0ZXh0IG5hbWU9IlFVSVpQT0RfUVVFU1RZUEVfR1JEIiB2YWx1ZT0iVGVsdCB2b29yIHNjb3JlIi8+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DQoJCTx1aWZvbnQgbmFtZT0iRk9OVF9QUkVTRU5UQVRJT05OQU1FIiB2YWx1ZT0i5a6L5L2TLTE4MDMwLDE0LGZhbHNlLGZhbHNlLHRydWUiLz4NCgkJPHVpZm9udCBuYW1lPSJGT05UX1BSRVNFTlRFUk5BTUUiIHZhbHVlPSLlrovkvZMtMTgwMzAsMTQsdHJ1ZSxmYWxzZSx0cnVlIi8+DQoJCTx1aWZvbnQgbmFtZT0iRk9OVF9QUkVTRU5URVJUSVRMRSIgdmFsdWU9IuWui+S9ky0xODAzMCwxMyxmYWxzZSxmYWxzZSx0cnVlIi8+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DQoJCTx1aWZvbnQgbmFtZT0iRk9OVF9NU0dCT1hfV0lOVElUTEUiIHZhbHVlPSLlrovkvZMtMTgwMzAsMTIsdHJ1ZSxmYWxzZSx0cnVlIi8+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DQoJCTx1aWZvbnQgbmFtZT0iRk9OVF9RVUlaUE9EX1FVRVNUSU9OX1NDT1JFIiB2YWx1ZT0i5a6L5L2TLTE4MDMwLDEwLGZhbHNlLGZhbHNlLHRydWUiLz4NCgkJPHVpZm9udCBuYW1lPSJGT05UX1FVSVpQT0RfUVVFU1RJT05fU0NPUkVfVkFMVUUiIHZhbHVlPSLlrovkvZMtMTgwMzAsMTAsdHJ1ZSxmYWxzZSx0cnVlIi8+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S9ky0xODAzMCwxMCxmYWxzZSxmYWxzZSx0cnVlIi8+DQoJCTx1aWZvbnQgbmFtZT0iRk9OVF9RVUlaUE9EX1FVSVpfUVVFU1RJT05fQVRURU1QVEVEX1ZBTFVFIiB2YWx1ZT0i5a6L5L2TLTE4MDMwLDEwLHRydWUsZmFsc2UsdHJ1ZSIvPg0KCQk8dWlmb250IG5hbWU9IkZPTlRfUVVJWlBPRF9RVUlaX1NDT1JFX1RBRyIgdmFsdWU9IuWui+S9ky0xODAzMCwxMix0cnVlLGZhbHNlLHRydWUiLz4NCgkJPHVpZm9udCBuYW1lPSJGT05UX1FVSVpQT0RfUVVJWl9TQ09SRSIgdmFsdWU9IuWui+S9ky0xODAzMCwxMCxmYWxzZSxmYWxzZSx0cnVlIi8+DQoJCTx1aWZvbnQgbmFtZT0iRk9OVF9RVUlaUE9EX1FVSVpfU0NPUkVfVkFMVUUiIHZhbHVlPSLlrovkvZMtMTgwMzAsMTAsdHJ1ZSxmYWxzZSx0cnVlIi8+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S9ky0xODAzMCwxMCxmYWxzZSxmYWxzZSx0cnVlIi8+DQoJCTx1aWZvbnQgbmFtZT0iRk9OVF9RVUlaUE9EX1FVSVpfUEFTU1NDT1JFX1ZBTFVFIiB2YWx1ZT0i5a6L5L2TLTE4MDMwLDEwLHRydWUsZmFsc2UsdHJ1ZSIvPg0KCQk8IS0tIHVpdGV4dCAtLT4NCgkJPCEtLSBzdWJzdGl0dXRpb246ICVuID09IHNsaWRlIG51bWJlciAtLT4NCgkJPHVpdGV4dCBuYW1lPSJVTk5BTUVEU0xJREVUSVRMRSIgdmFsdWU9IuW5u+eBr+eJhyAlbiIvPg0KCQk8IS0tIHN1YnN0aXR1dGlvbjogJW4gPT0gc2xpZGUgbnVtYmVyIC0tPg0KCQk8IS0tIHN1YnN0aXR1dGlvbjogJXQgPT0gdG90YWwgc2xpZGUgY291bnQgLS0+DQoJCTx1aXRleHQgbmFtZT0iU0NSVUJCQVJTVEFUVVNfU0xJREVJTkZPIiB2YWx1ZT0i5bm754Gv54mHICVuIC8gJXQgfCAiLz4NCgkJPHVpdGV4dCBuYW1lPSJTQ1JVQkJBUlNUQVRVU19TVE9QUEVEIiB2YWx1ZT0i5bey5YGc5q2iIi8+DQoJCTx1aXRleHQgbmFtZT0iU0NSVUJCQVJTVEFUVVNfUExBWUlORyIgdmFsdWU9Iuato+WcqOaSreaUviIvPg0KCQk8dWl0ZXh0IG5hbWU9IlNDUlVCQkFSU1RBVFVTX05PQVVESU8iIHZhbHVlPSLml6Dpn7PpopEiLz4NCgkJPHVpdGV4dCBuYW1lPSJTQ1JVQkJBUlNUQVRVU19WSURQTEFZSU5HIiB2YWx1ZT0i6KeG6aKR5pKt5pS+Ii8+DQoJCTx1aXRleHQgbmFtZT0iU0NSVUJCQVJTVEFUVVNfTE9BRElORyIgdmFsdWU9Iuato+WcqOi9veWFpSIvPg0KCQk8dWl0ZXh0IG5hbWU9IlNDUlVCQkFSU1RBVFVTX0JVRkZFUklORyIgdmFsdWU9Iuato+WcqOi/m+ihjOe8k+WGsuWkhOeQhiIvPg0KCQk8dWl0ZXh0IG5hbWU9IlNDUlVCQkFSU1RBVFVTX1FVRVNUSU9OIiB2YWx1ZT0i5Zue562U6Zeu6aKYIi8+DQoJCTx1aXRleHQgbmFtZT0iU0NSVUJCQVJTVEFUVVNfUkVWSUVXUVVJWiIgdmFsdWU9Iuato+WcqOWuoemYhea1i+mqjCIvPg0KCQk8IS0tIHN1YnN0aXR1dGlvbjogJW0gPT0gbWludXRlcyByZW1haW5pbmcgLS0+DQoJCTwhLS0gc3Vic3RpdHV0aW9uOiAlcyA9PSBzZWNvbmRzIHJlbWFpbmluZyAtLT4NCgkJPHVpdGV4dCBuYW1lPSJFTEFQU0VEIiB2YWx1ZT0i5Ymp5L2ZICVtIOWIhumSnyAlcyDnp5IiLz4NCgkJPHVpdGV4dCBuYW1lPSJOT1RGT1VORCIgdmFsdWU9IuacquaJvuWIsOS7u+S9leWGheWuuSIvPg0KCQk8dWl0ZXh0IG5hbWU9IkFUVEFDSE1FTlRTIiB2YWx1ZT0i6ZmE5Lu2Ii8+DQoJCTwhLS0gc3Vic3RpdHV0aW9uOiAlcCA9PSBjdXJyZW50IHNwZWFrZXIncyB0aXRsZSAtLT4NCgkJPHVpdGV4dCBuYW1lPSJCSU9XSU5fVElUTEUiIHZhbHVlPSLkuKrkurrnroDku4s6ICVwIi8+DQoJCTx1aXRleHQgbmFtZT0iQklPQlROX1RJVExFIiB2YWx1ZT0i5Liq5Lq6566A5LuLIi8+DQoJCTx1aXRleHQgbmFtZT0iRElWSURFUkJUTl9USVRMRSIgdmFsdWU9InwiLz4NCgkJPHVpdGV4dCBuYW1lPSJDT05UQUNUQlROX1RJVExFIiB2YWx1ZT0i6IGU57O75pa55byPIi8+DQoJCTx1aXRleHQgbmFtZT0iVEFCX1FVSVoiIHZhbHVlPSLmtYvpqowiLz4NCgkJPHVpdGV4dCBuYW1lPSJUQUJfT1VUTElORSIgdmFsdWU9IuWkp+e6siIvPg0KCQk8dWl0ZXh0IG5hbWU9IlRBQl9USFVNQiIgdmFsdWU9Iue8qeeVpeWbviIvPg0KCQk8dWl0ZXh0IG5hbWU9IlRBQl9OT1RFUyIgdmFsdWU9IuWkh+azqCIvPg0KCQk8dWl0ZXh0IG5hbWU9IlRBQl9TRUFSQ0giIHZhbHVlPSLmkJzntKIiLz4NCgkJPHVpdGV4dCBuYW1lPSJTTElERV9IRUFESU5HIiB2YWx1ZT0i5bm754Gv54mH5qCH6aKYIi8+DQoJCTx1aXRleHQgbmFtZT0iRFVSQVRJT05fSEVBRElORyIgdmFsdWU9IuaMgee7reaXtumXtCIvPg0KCQk8dWl0ZXh0IG5hbWU9IlNFQVJDSF9IRUFESU5HIiB2YWx1ZT0i5pCc57Si5paH5pysOiIvPg0KCQk8dWl0ZXh0IG5hbWU9IlRIVU1CX0hFQURJTkciIHZhbHVlPSLlubvnga/niYciLz4NCgkJPHVpdGV4dCBuYW1lPSJUSFVNQl9JTkZPIiB2YWx1ZT0i5bm754Gv54mH5qCH6aKYL+aMgee7reaXtumXtCIvPg0KCQk8dWl0ZXh0IG5hbWU9IkFUVEFDSE5BTUVfSEVBRElORyIgdmFsdWU9IuaWh+S7tuWQjSIvPg0KCQk8dWl0ZXh0IG5hbWU9IkFUVEFDSFNJWkVfSEVBRElORyIgdmFsdWU9IuWkp+WwjyIvPg0KCQk8dWl0ZXh0IG5hbWU9IlNMSURFX05PVEVTIiB2YWx1ZT0i5bm754Gv54mH5aSH5rOo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DQoNCu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8L2NvbmZpZ3VyYXRpb24+DQog"/>
  <p:tag name="MMPROD_UIDATA" val="&lt;database version=&quot;11.0&quot;&gt;&lt;object type=&quot;1&quot; unique_id=&quot;10001&quot;&gt;&lt;property id=&quot;20141&quot; value=&quot;Module 1: Fundamentals&quot;/&gt;&lt;property id=&quot;20144&quot; value=&quot;1&quot;/&gt;&lt;property id=&quot;20146&quot; value=&quot;0&quot;/&gt;&lt;property id=&quot;20147&quot; value=&quot;0&quot;/&gt;&lt;property id=&quot;20148&quot; value=&quot;10&quot;/&gt;&lt;property id=&quot;20180&quot; value=&quot;0&quot;/&gt;&lt;property id=&quot;20181&quot; value=&quot;0&quot;/&gt;&lt;property id=&quot;20182&quot; value=&quot;0&quot;/&gt;&lt;property id=&quot;20183&quot; value=&quot;1&quot;/&gt;&lt;property id=&quot;20184&quot; value=&quot;7&quot;/&gt;&lt;property id=&quot;20193&quot; value=&quot;-1&quot;/&gt;&lt;property id=&quot;20221&quot; value=&quot;C:\Users\Kathleen\Desktop\HSIP Courses\HSIP Prototype\&quot;/&gt;&lt;property id=&quot;20224&quot; value=&quot;C:\Documents and Settings\wmckee\Desktop\NHI stuff&quot;/&gt;&lt;property id=&quot;20225&quot; value=&quot;C:\Documents and Settings\kmonagha.FHWA1\My Documents\WBT Project\310115\Updated Production Modules\Attachments\&quot;/&gt;&lt;property id=&quot;20226&quot; value=&quot;C:\Users\rocky.wehling\Desktop\DEC Program\DRE\PPT\a-DRE_PPT_01 April 2021.pptx&quot;/&gt;&lt;property id=&quot;20250&quot; value=&quot;0&quot;/&gt;&lt;property id=&quot;20251&quot; value=&quot;0&quot;/&gt;&lt;property id=&quot;20259&quot; value=&quot;0&quot;/&gt;&lt;property id=&quot;20262&quot; value=&quot;754406453&quot;/&gt;&lt;object type=&quot;8&quot; unique_id=&quot;10002&quot;&gt;&lt;/object&gt;&lt;object type=&quot;2&quot; unique_id=&quot;10003&quot;&gt;&lt;object type=&quot;3&quot; unique_id=&quot;178550&quot;&gt;&lt;property id=&quot;20148&quot; value=&quot;5&quot;/&gt;&lt;property id=&quot;20300&quot; value=&quot;Slide 2 - &amp;quot;Drug Recognition Expert&amp;quot;&quot;/&gt;&lt;property id=&quot;20307&quot; value=&quot;537&quot;/&gt;&lt;/object&gt;&lt;object type=&quot;3&quot; unique_id=&quot;178552&quot;&gt;&lt;property id=&quot;20148&quot; value=&quot;5&quot;/&gt;&lt;property id=&quot;20300&quot; value=&quot;Slide 4 - &amp;quot;Housekeeping &amp;quot;&quot;/&gt;&lt;property id=&quot;20307&quot; value=&quot;571&quot;/&gt;&lt;/object&gt;&lt;object type=&quot;3&quot; unique_id=&quot;178555&quot;&gt;&lt;property id=&quot;20148&quot; value=&quot;5&quot;/&gt;&lt;property id=&quot;20300&quot; value=&quot;Slide 7 - &amp;quot;Course Goal&amp;quot;&quot;/&gt;&lt;property id=&quot;20307&quot; value=&quot;540&quot;/&gt;&lt;/object&gt;&lt;object type=&quot;3&quot; unique_id=&quot;178557&quot;&gt;&lt;property id=&quot;20148&quot; value=&quot;5&quot;/&gt;&lt;property id=&quot;20300&quot; value=&quot;Slide 10&quot;/&gt;&lt;property id=&quot;20307&quot; value=&quot;541&quot;/&gt;&lt;/object&gt;&lt;object type=&quot;3&quot; unique_id=&quot;178558&quot;&gt;&lt;property id=&quot;20148&quot; value=&quot;5&quot;/&gt;&lt;property id=&quot;20300&quot; value=&quot;Slide 11&quot;/&gt;&lt;property id=&quot;20307&quot; value=&quot;550&quot;/&gt;&lt;/object&gt;&lt;object type=&quot;3&quot; unique_id=&quot;178559&quot;&gt;&lt;property id=&quot;20148&quot; value=&quot;5&quot;/&gt;&lt;property id=&quot;20300&quot; value=&quot;Slide 13&quot;/&gt;&lt;property id=&quot;20307&quot; value=&quot;543&quot;/&gt;&lt;/object&gt;&lt;object type=&quot;3&quot; unique_id=&quot;178560&quot;&gt;&lt;property id=&quot;20148&quot; value=&quot;5&quot;/&gt;&lt;property id=&quot;20300&quot; value=&quot;Slide 12 - &amp;quot;Washington State (2006)&amp;quot;&quot;/&gt;&lt;property id=&quot;20307&quot; value=&quot;555&quot;/&gt;&lt;/object&gt;&lt;object type=&quot;3&quot; unique_id=&quot;178561&quot;&gt;&lt;property id=&quot;20148&quot; value=&quot;5&quot;/&gt;&lt;property id=&quot;20300&quot; value=&quot;Slide 14 - &amp;quot;Drugged-Driving Incidence&amp;quot;&quot;/&gt;&lt;property id=&quot;20307&quot; value=&quot;551&quot;/&gt;&lt;/object&gt;&lt;object type=&quot;3&quot; unique_id=&quot;178564&quot;&gt;&lt;property id=&quot;20148&quot; value=&quot;5&quot;/&gt;&lt;property id=&quot;20300&quot; value=&quot;Slide 16 - &amp;quot;Classroom Training Goals &amp;quot;&quot;/&gt;&lt;property id=&quot;20307&quot; value=&quot;567&quot;/&gt;&lt;/object&gt;&lt;object type=&quot;3&quot; unique_id=&quot;178566&quot;&gt;&lt;property id=&quot;20148&quot; value=&quot;5&quot;/&gt;&lt;property id=&quot;20300&quot; value=&quot;Slide 17 - &amp;quot;Classroom Training Objectives &amp;quot;&quot;/&gt;&lt;property id=&quot;20307&quot; value=&quot;552&quot;/&gt;&lt;/object&gt;&lt;object type=&quot;3&quot; unique_id=&quot;178567&quot;&gt;&lt;property id=&quot;20148&quot; value=&quot;5&quot;/&gt;&lt;property id=&quot;20300&quot; value=&quot;Slide 18 - &amp;quot;Classroom Training Objectives &amp;quot;&quot;/&gt;&lt;property id=&quot;20307&quot; value=&quot;556&quot;/&gt;&lt;/object&gt;&lt;object type=&quot;3&quot; unique_id=&quot;178569&quot;&gt;&lt;property id=&quot;20148&quot; value=&quot;5&quot;/&gt;&lt;property id=&quot;20300&quot; value=&quot;Slide 19 - &amp;quot;Course Content  &amp;quot;&quot;/&gt;&lt;property id=&quot;20307&quot; value=&quot;558&quot;/&gt;&lt;/object&gt;&lt;object type=&quot;3&quot; unique_id=&quot;178570&quot;&gt;&lt;property id=&quot;20148&quot; value=&quot;5&quot;/&gt;&lt;property id=&quot;20300&quot; value=&quot;Slide 20 - &amp;quot;Course Content&amp;quot;&quot;/&gt;&lt;property id=&quot;20307&quot; value=&quot;569&quot;/&gt;&lt;/object&gt;&lt;object type=&quot;3&quot; unique_id=&quot;178574&quot;&gt;&lt;property id=&quot;20148&quot; value=&quot;5&quot;/&gt;&lt;property id=&quot;20300&quot; value=&quot;Slide 22 - &amp;quot;Participant Manual &amp;quot;&quot;/&gt;&lt;property id=&quot;20307&quot; value=&quot;560&quot;/&gt;&lt;/object&gt;&lt;object type=&quot;3&quot; unique_id=&quot;178575&quot;&gt;&lt;property id=&quot;20148&quot; value=&quot;5&quot;/&gt;&lt;property id=&quot;20300&quot; value=&quot;Slide 23 - &amp;quot;Criteria for Passing &amp;quot;&quot;/&gt;&lt;property id=&quot;20307&quot; value=&quot;561&quot;/&gt;&lt;/object&gt;&lt;object type=&quot;3&quot; unique_id=&quot;178576&quot;&gt;&lt;property id=&quot;20148&quot; value=&quot;5&quot;/&gt;&lt;property id=&quot;20300&quot; value=&quot;Slide 24 - &amp;quot;Glossary of Terms &amp;quot;&quot;/&gt;&lt;property id=&quot;20307&quot; value=&quot;554&quot;/&gt;&lt;/object&gt;&lt;object type=&quot;3&quot; unique_id=&quot;178578&quot;&gt;&lt;property id=&quot;20148&quot; value=&quot;5&quot;/&gt;&lt;property id=&quot;20300&quot; value=&quot;Slide 25 - &amp;quot;QUESTIONS AND PRE-TEST&amp;quot;&quot;/&gt;&lt;property id=&quot;20307&quot; value=&quot;549&quot;/&gt;&lt;/object&gt;&lt;object type=&quot;3&quot; unique_id=&quot;178936&quot;&gt;&lt;property id=&quot;20148&quot; value=&quot;5&quot;/&gt;&lt;property id=&quot;20300&quot; value=&quot;Slide 1&quot;/&gt;&lt;property id=&quot;20307&quot; value=&quot;575&quot;/&gt;&lt;/object&gt;&lt;object type=&quot;3&quot; unique_id=&quot;178937&quot;&gt;&lt;property id=&quot;20148&quot; value=&quot;5&quot;/&gt;&lt;property id=&quot;20300&quot; value=&quot;Slide 3 - &amp;quot;Learning Objectives&amp;quot;&quot;/&gt;&lt;property id=&quot;20307&quot; value=&quot;584&quot;/&gt;&lt;/object&gt;&lt;object type=&quot;3&quot; unique_id=&quot;178938&quot;&gt;&lt;property id=&quot;20148&quot; value=&quot;5&quot;/&gt;&lt;property id=&quot;20300&quot; value=&quot;Slide 5 - &amp;quot;Participant Introductions &amp;quot;&quot;/&gt;&lt;property id=&quot;20307&quot; value=&quot;585&quot;/&gt;&lt;/object&gt;&lt;object type=&quot;3&quot; unique_id=&quot;178939&quot;&gt;&lt;property id=&quot;20148&quot; value=&quot;5&quot;/&gt;&lt;property id=&quot;20300&quot; value=&quot;Slide 6 - &amp;quot;Drug Recognition Expert (DRE) Certification Phases&amp;quot;&quot;/&gt;&lt;property id=&quot;20307&quot; value=&quot;576&quot;/&gt;&lt;/object&gt;&lt;object type=&quot;3&quot; unique_id=&quot;178940&quot;&gt;&lt;property id=&quot;20148&quot; value=&quot;5&quot;/&gt;&lt;property id=&quot;20300&quot; value=&quot;Slide 8&quot;/&gt;&lt;property id=&quot;20307&quot; value=&quot;583&quot;/&gt;&lt;/object&gt;&lt;object type=&quot;3&quot; unique_id=&quot;178941&quot;&gt;&lt;property id=&quot;20148&quot; value=&quot;5&quot;/&gt;&lt;property id=&quot;20300&quot; value=&quot;Slide 9 - &amp;quot;Incidence of  Drug-Impaired Driving&amp;quot;&quot;/&gt;&lt;property id=&quot;20307&quot; value=&quot;579&quot;/&gt;&lt;/object&gt;&lt;object type=&quot;3&quot; unique_id=&quot;178942&quot;&gt;&lt;property id=&quot;20148&quot; value=&quot;5&quot;/&gt;&lt;property id=&quot;20300&quot; value=&quot;Slide 15 - &amp;quot;DEC Program &amp;quot;&quot;/&gt;&lt;property id=&quot;20307&quot; value=&quot;580&quot;/&gt;&lt;/object&gt;&lt;object type=&quot;3&quot; unique_id=&quot;178943&quot;&gt;&lt;property id=&quot;20148&quot; value=&quot;5&quot;/&gt;&lt;property id=&quot;20300&quot; value=&quot;Slide 21 - &amp;quot;Course Activities &amp;quot;&quot;/&gt;&lt;property id=&quot;20307&quot; value=&quot;581&quot;/&gt;&lt;/object&gt;&lt;/object&gt;&lt;object type=&quot;4&quot; unique_id=&quot;14482&quot;&gt;&lt;object type=&quot;5&quot; unique_id=&quot;178546&quot;&gt;&lt;property id=&quot;20149&quot; value=&quot;Highway Safety Improvement Program&quot;/&gt;&lt;property id=&quot;20150&quot; value=&quot;Data Driven Solutions&quot;/&gt;&lt;property id=&quot;20159&quot; value=&quot;logo.png&quot;/&gt;&lt;/object&gt;&lt;/object&gt;&lt;object type=&quot;10&quot; unique_id=&quot;176290&quot;&gt;&lt;object type=&quot;11&quot; unique_id=&quot;176291&quot;&gt;&lt;property id=&quot;20180&quot; value=&quot;1&quot;/&gt;&lt;property id=&quot;20181&quot; value=&quot;1&quot;/&gt;&lt;property id=&quot;20182&quot; value=&quot;0&quot;/&gt;&lt;property id=&quot;20183&quot; value=&quot;1&quot;/&gt;&lt;/object&gt;&lt;object type=&quot;12&quot; unique_id=&quot;176308&quot;&gt;&lt;/object&gt;&lt;/object&gt;&lt;/object&gt;&lt;/database&gt;"/>
  <p:tag name="ARTICULATE_DESIGN_ID_3_DEFAULT DESIGN" val="RrY0lBzj"/>
  <p:tag name="SECTOMILLISECCONVERTED" val="1"/>
  <p:tag name="ARTICULATE_DESIGN_ID_DRE" val="9XyLxvjb"/>
  <p:tag name="ARTICULATE_PROJECT_OPEN" val="0"/>
  <p:tag name="ARTICULATE_SLIDE_COUNT" val="26"/>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RE">
  <a:themeElements>
    <a:clrScheme name="DEC">
      <a:dk1>
        <a:srgbClr val="003D7D"/>
      </a:dk1>
      <a:lt1>
        <a:srgbClr val="FFFFFF"/>
      </a:lt1>
      <a:dk2>
        <a:srgbClr val="003D7D"/>
      </a:dk2>
      <a:lt2>
        <a:srgbClr val="38939B"/>
      </a:lt2>
      <a:accent1>
        <a:srgbClr val="F49415"/>
      </a:accent1>
      <a:accent2>
        <a:srgbClr val="FFC100"/>
      </a:accent2>
      <a:accent3>
        <a:srgbClr val="000000"/>
      </a:accent3>
      <a:accent4>
        <a:srgbClr val="00336A"/>
      </a:accent4>
      <a:accent5>
        <a:srgbClr val="CC0000"/>
      </a:accent5>
      <a:accent6>
        <a:srgbClr val="164794"/>
      </a:accent6>
      <a:hlink>
        <a:srgbClr val="002D5D"/>
      </a:hlink>
      <a:folHlink>
        <a:srgbClr val="1788FF"/>
      </a:folHlink>
    </a:clrScheme>
    <a:fontScheme name="DRE Font">
      <a:majorFont>
        <a:latin typeface="Arial"/>
        <a:ea typeface=""/>
        <a:cs typeface=""/>
      </a:majorFont>
      <a:minorFont>
        <a:latin typeface="Arial"/>
        <a:ea typeface=""/>
        <a:cs typeface=""/>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DRE" id="{8CC4B0B3-5163-4679-B833-3280A1D51F42}" vid="{201E2C93-1949-41FB-9CC4-DE76C7BC56D1}"/>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31DCCF0BBFCB640886DBD6AA5C4DF7C" ma:contentTypeVersion="20" ma:contentTypeDescription="Create a new document." ma:contentTypeScope="" ma:versionID="c48114ac0c51b36d66285bf2f6f44c61">
  <xsd:schema xmlns:xsd="http://www.w3.org/2001/XMLSchema" xmlns:xs="http://www.w3.org/2001/XMLSchema" xmlns:p="http://schemas.microsoft.com/office/2006/metadata/properties" xmlns:ns1="http://schemas.microsoft.com/sharepoint/v3" xmlns:ns2="d1f51b4b-47f1-4e3b-a064-a1e52dfcf961" xmlns:ns3="bb67591a-a4e0-4be5-8606-6b03c887204c" targetNamespace="http://schemas.microsoft.com/office/2006/metadata/properties" ma:root="true" ma:fieldsID="5d29e4caccaf2cf77bae175b74f9e921" ns1:_="" ns2:_="" ns3:_="">
    <xsd:import namespace="http://schemas.microsoft.com/sharepoint/v3"/>
    <xsd:import namespace="d1f51b4b-47f1-4e3b-a064-a1e52dfcf961"/>
    <xsd:import namespace="bb67591a-a4e0-4be5-8606-6b03c887204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_Flow_SignoffStatus"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f51b4b-47f1-4e3b-a064-a1e52dfcf9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2fb2d66a-8a76-45f0-bdd8-73588bd3e279"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b67591a-a4e0-4be5-8606-6b03c887204c"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05b25a2b-8c2b-4d04-9457-f84f85fcc237}" ma:internalName="TaxCatchAll" ma:showField="CatchAllData" ma:web="bb67591a-a4e0-4be5-8606-6b03c887204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DA2502-218B-4998-9637-E39251550506}"/>
</file>

<file path=customXml/itemProps2.xml><?xml version="1.0" encoding="utf-8"?>
<ds:datastoreItem xmlns:ds="http://schemas.openxmlformats.org/officeDocument/2006/customXml" ds:itemID="{679501B8-1B55-4E9A-8D78-E4484DAF22F2}"/>
</file>

<file path=docProps/app.xml><?xml version="1.0" encoding="utf-8"?>
<Properties xmlns="http://schemas.openxmlformats.org/officeDocument/2006/extended-properties" xmlns:vt="http://schemas.openxmlformats.org/officeDocument/2006/docPropsVTypes">
  <Template>nhi_wbt_module_template_v1_2007</Template>
  <TotalTime>41853</TotalTime>
  <Words>832</Words>
  <Application>Microsoft Office PowerPoint</Application>
  <PresentationFormat>On-screen Show (4:3)</PresentationFormat>
  <Paragraphs>254</Paragraphs>
  <Slides>26</Slides>
  <Notes>26</Notes>
  <HiddenSlides>0</HiddenSlides>
  <MMClips>3</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34" baseType="lpstr">
      <vt:lpstr>Arial</vt:lpstr>
      <vt:lpstr>Arial Black</vt:lpstr>
      <vt:lpstr>Arial Narrow</vt:lpstr>
      <vt:lpstr>Calibri</vt:lpstr>
      <vt:lpstr>Trebuchet MS</vt:lpstr>
      <vt:lpstr>Wingdings 2</vt:lpstr>
      <vt:lpstr>DRE</vt:lpstr>
      <vt:lpstr>MSPhotoEd.3</vt:lpstr>
      <vt:lpstr>Session 5</vt:lpstr>
      <vt:lpstr>Learning Objectives </vt:lpstr>
      <vt:lpstr>Purpose of Eye Examinations</vt:lpstr>
      <vt:lpstr>Angle of Onset of Nystagmus</vt:lpstr>
      <vt:lpstr>Eye Examinations</vt:lpstr>
      <vt:lpstr>Pupil Size and Reaction to Light</vt:lpstr>
      <vt:lpstr>Eye Examinations</vt:lpstr>
      <vt:lpstr>Three Clues of Horizontal Gaze Nystagmus</vt:lpstr>
      <vt:lpstr>Vertical Gaze Nystagmus</vt:lpstr>
      <vt:lpstr>Lack of Convergence</vt:lpstr>
      <vt:lpstr>Eye Exams Practice</vt:lpstr>
      <vt:lpstr>Estimation of Pupil Size</vt:lpstr>
      <vt:lpstr>Pupillary Considerations</vt:lpstr>
      <vt:lpstr>Three Lighting Conditions</vt:lpstr>
      <vt:lpstr>Estimation of Pupil Size –  Near Total Darkness – UV Light</vt:lpstr>
      <vt:lpstr>Estimation of Pupil Size –  Near Total Darkness – UV Light</vt:lpstr>
      <vt:lpstr>Estimation of Pupil Size – Direct Light</vt:lpstr>
      <vt:lpstr>Rebound Dilation</vt:lpstr>
      <vt:lpstr>Pupil Ranges</vt:lpstr>
      <vt:lpstr>Pupil Size Technical Terms</vt:lpstr>
      <vt:lpstr>DRE Average Pupil Sizes</vt:lpstr>
      <vt:lpstr>Reaction to Light</vt:lpstr>
      <vt:lpstr>Demonstrations</vt:lpstr>
      <vt:lpstr>Demonstration of Pupil Size  and Reaction to Light Checks</vt:lpstr>
      <vt:lpstr>Sample Eye Examination</vt:lpstr>
      <vt:lpstr>Questions?</vt:lpstr>
    </vt:vector>
  </TitlesOfParts>
  <Company>Self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rocky.wehling@dot.gov</dc:creator>
  <cp:lastModifiedBy>Ziegler, Amy (TSI)</cp:lastModifiedBy>
  <cp:revision>985</cp:revision>
  <cp:lastPrinted>2013-11-20T14:46:01Z</cp:lastPrinted>
  <dcterms:created xsi:type="dcterms:W3CDTF">2005-12-09T17:41:03Z</dcterms:created>
  <dcterms:modified xsi:type="dcterms:W3CDTF">2022-09-21T16:30:17Z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EDD9F51A-9A8A-4D41-9E98-1210D29BB359</vt:lpwstr>
  </property>
  <property fmtid="{D5CDD505-2E9C-101B-9397-08002B2CF9AE}" pid="3" name="ArticulatePath">
    <vt:lpwstr>DRE_PPT_01 January 2020</vt:lpwstr>
  </property>
</Properties>
</file>